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84" r:id="rId3"/>
    <p:sldId id="286" r:id="rId4"/>
    <p:sldId id="285" r:id="rId5"/>
    <p:sldId id="287" r:id="rId6"/>
    <p:sldId id="282" r:id="rId7"/>
    <p:sldId id="283" r:id="rId8"/>
    <p:sldId id="259" r:id="rId9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38" autoAdjust="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8A907F-98C1-4955-AF3E-91302F9FE3F3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D987B319-EA5E-4FE6-A571-2B5E4B65DC69}">
      <dgm:prSet phldrT="[文字]"/>
      <dgm:spPr/>
      <dgm:t>
        <a:bodyPr/>
        <a:lstStyle/>
        <a:p>
          <a:r>
            <a:rPr lang="zh-TW" altLang="en-US" dirty="0" smtClean="0">
              <a:latin typeface="Adobe 黑体 Std R" pitchFamily="34" charset="-128"/>
              <a:ea typeface="Adobe 黑体 Std R" pitchFamily="34" charset="-128"/>
            </a:rPr>
            <a:t>鐵罐</a:t>
          </a:r>
          <a:endParaRPr lang="zh-TW" altLang="en-US" dirty="0">
            <a:latin typeface="Adobe 黑体 Std R" pitchFamily="34" charset="-128"/>
            <a:ea typeface="Adobe 黑体 Std R" pitchFamily="34" charset="-128"/>
          </a:endParaRPr>
        </a:p>
      </dgm:t>
    </dgm:pt>
    <dgm:pt modelId="{A39B427E-AB69-49F9-A8C6-2EC72996EC57}" type="parTrans" cxnId="{61A18DB4-0A42-4D83-A8DA-A411B7A676AE}">
      <dgm:prSet/>
      <dgm:spPr/>
      <dgm:t>
        <a:bodyPr/>
        <a:lstStyle/>
        <a:p>
          <a:endParaRPr lang="zh-TW" altLang="en-US"/>
        </a:p>
      </dgm:t>
    </dgm:pt>
    <dgm:pt modelId="{059D4FAD-D8AF-483C-B14D-B8FC8963E9A2}" type="sibTrans" cxnId="{61A18DB4-0A42-4D83-A8DA-A411B7A676AE}">
      <dgm:prSet/>
      <dgm:spPr/>
      <dgm:t>
        <a:bodyPr/>
        <a:lstStyle/>
        <a:p>
          <a:endParaRPr lang="zh-TW" altLang="en-US"/>
        </a:p>
      </dgm:t>
    </dgm:pt>
    <dgm:pt modelId="{FEEC4467-1CC3-4EB3-8DDF-348BE4EBC13B}">
      <dgm:prSet phldrT="[文字]" custT="1"/>
      <dgm:spPr/>
      <dgm:t>
        <a:bodyPr/>
        <a:lstStyle/>
        <a:p>
          <a:r>
            <a:rPr lang="zh-TW" altLang="en-US" sz="3200" dirty="0" smtClean="0">
              <a:latin typeface="Adobe 黑体 Std R" pitchFamily="34" charset="-128"/>
              <a:ea typeface="Adobe 黑体 Std R" pitchFamily="34" charset="-128"/>
            </a:rPr>
            <a:t>無法徒手壓扁</a:t>
          </a:r>
          <a:endParaRPr lang="zh-TW" altLang="en-US" sz="3200" dirty="0">
            <a:latin typeface="Adobe 黑体 Std R" pitchFamily="34" charset="-128"/>
            <a:ea typeface="Adobe 黑体 Std R" pitchFamily="34" charset="-128"/>
          </a:endParaRPr>
        </a:p>
      </dgm:t>
    </dgm:pt>
    <dgm:pt modelId="{27F25E4C-0FA2-4402-B163-859202036120}" type="parTrans" cxnId="{E632D0A7-E875-4052-B83E-B45A376A5181}">
      <dgm:prSet/>
      <dgm:spPr/>
      <dgm:t>
        <a:bodyPr/>
        <a:lstStyle/>
        <a:p>
          <a:endParaRPr lang="zh-TW" altLang="en-US"/>
        </a:p>
      </dgm:t>
    </dgm:pt>
    <dgm:pt modelId="{C3318104-7C94-4CE2-85CC-65ADEAF3FB20}" type="sibTrans" cxnId="{E632D0A7-E875-4052-B83E-B45A376A5181}">
      <dgm:prSet/>
      <dgm:spPr/>
      <dgm:t>
        <a:bodyPr/>
        <a:lstStyle/>
        <a:p>
          <a:endParaRPr lang="zh-TW" altLang="en-US"/>
        </a:p>
      </dgm:t>
    </dgm:pt>
    <dgm:pt modelId="{1A20F8F9-A249-4204-A6AE-E21B17ED22FF}">
      <dgm:prSet phldrT="[文字]" custT="1"/>
      <dgm:spPr/>
      <dgm:t>
        <a:bodyPr/>
        <a:lstStyle/>
        <a:p>
          <a:r>
            <a:rPr lang="zh-TW" altLang="en-US" sz="3200" dirty="0" smtClean="0">
              <a:latin typeface="Adobe 黑体 Std R" pitchFamily="34" charset="-128"/>
              <a:ea typeface="Adobe 黑体 Std R" pitchFamily="34" charset="-128"/>
            </a:rPr>
            <a:t>底部是平面</a:t>
          </a:r>
          <a:endParaRPr lang="zh-TW" altLang="en-US" sz="3200" dirty="0">
            <a:latin typeface="Adobe 黑体 Std R" pitchFamily="34" charset="-128"/>
            <a:ea typeface="Adobe 黑体 Std R" pitchFamily="34" charset="-128"/>
          </a:endParaRPr>
        </a:p>
      </dgm:t>
    </dgm:pt>
    <dgm:pt modelId="{667C288A-CD38-4971-939D-A5631F58A910}" type="parTrans" cxnId="{7DE53C9E-0A27-43D5-BF61-E378D87B6961}">
      <dgm:prSet/>
      <dgm:spPr/>
      <dgm:t>
        <a:bodyPr/>
        <a:lstStyle/>
        <a:p>
          <a:endParaRPr lang="zh-TW" altLang="en-US"/>
        </a:p>
      </dgm:t>
    </dgm:pt>
    <dgm:pt modelId="{FFFFBF6B-447B-4E2E-A6A0-AED845501670}" type="sibTrans" cxnId="{7DE53C9E-0A27-43D5-BF61-E378D87B6961}">
      <dgm:prSet/>
      <dgm:spPr/>
      <dgm:t>
        <a:bodyPr/>
        <a:lstStyle/>
        <a:p>
          <a:endParaRPr lang="zh-TW" altLang="en-US"/>
        </a:p>
      </dgm:t>
    </dgm:pt>
    <dgm:pt modelId="{2A01F147-AD62-4DC9-BE8F-6D9C9C706523}">
      <dgm:prSet phldrT="[文字]"/>
      <dgm:spPr/>
      <dgm:t>
        <a:bodyPr/>
        <a:lstStyle/>
        <a:p>
          <a:r>
            <a:rPr lang="zh-TW" altLang="en-US" dirty="0" smtClean="0">
              <a:latin typeface="Adobe 黑体 Std R" pitchFamily="34" charset="-128"/>
              <a:ea typeface="Adobe 黑体 Std R" pitchFamily="34" charset="-128"/>
            </a:rPr>
            <a:t>鋁罐</a:t>
          </a:r>
          <a:endParaRPr lang="zh-TW" altLang="en-US" dirty="0">
            <a:latin typeface="Adobe 黑体 Std R" pitchFamily="34" charset="-128"/>
            <a:ea typeface="Adobe 黑体 Std R" pitchFamily="34" charset="-128"/>
          </a:endParaRPr>
        </a:p>
      </dgm:t>
    </dgm:pt>
    <dgm:pt modelId="{1B9D1ADC-E50B-4925-8914-B846E0C48881}" type="parTrans" cxnId="{0CC88A7B-BD98-4085-9E67-29E8D4F1E849}">
      <dgm:prSet/>
      <dgm:spPr/>
      <dgm:t>
        <a:bodyPr/>
        <a:lstStyle/>
        <a:p>
          <a:endParaRPr lang="zh-TW" altLang="en-US"/>
        </a:p>
      </dgm:t>
    </dgm:pt>
    <dgm:pt modelId="{82066305-3BAB-49CB-A78D-F51CC05BA60F}" type="sibTrans" cxnId="{0CC88A7B-BD98-4085-9E67-29E8D4F1E849}">
      <dgm:prSet/>
      <dgm:spPr/>
      <dgm:t>
        <a:bodyPr/>
        <a:lstStyle/>
        <a:p>
          <a:endParaRPr lang="zh-TW" altLang="en-US"/>
        </a:p>
      </dgm:t>
    </dgm:pt>
    <dgm:pt modelId="{52C2C872-975E-453A-BABA-D103F85C9332}">
      <dgm:prSet phldrT="[文字]" custT="1"/>
      <dgm:spPr/>
      <dgm:t>
        <a:bodyPr/>
        <a:lstStyle/>
        <a:p>
          <a:r>
            <a:rPr lang="zh-TW" altLang="en-US" sz="3200" dirty="0" smtClean="0">
              <a:latin typeface="Adobe 黑体 Std R" pitchFamily="34" charset="-128"/>
              <a:ea typeface="Adobe 黑体 Std R" pitchFamily="34" charset="-128"/>
            </a:rPr>
            <a:t>用手可輕易壓扁</a:t>
          </a:r>
          <a:endParaRPr lang="zh-TW" altLang="en-US" sz="3200" dirty="0">
            <a:latin typeface="Adobe 黑体 Std R" pitchFamily="34" charset="-128"/>
            <a:ea typeface="Adobe 黑体 Std R" pitchFamily="34" charset="-128"/>
          </a:endParaRPr>
        </a:p>
      </dgm:t>
    </dgm:pt>
    <dgm:pt modelId="{5364C7F4-C36E-4D8D-8EB9-A84D4EF6DF6F}" type="parTrans" cxnId="{F339C5A1-CFDD-4248-8C7D-33817468C0AE}">
      <dgm:prSet/>
      <dgm:spPr/>
      <dgm:t>
        <a:bodyPr/>
        <a:lstStyle/>
        <a:p>
          <a:endParaRPr lang="zh-TW" altLang="en-US"/>
        </a:p>
      </dgm:t>
    </dgm:pt>
    <dgm:pt modelId="{A4479523-EA87-4366-B740-922726847844}" type="sibTrans" cxnId="{F339C5A1-CFDD-4248-8C7D-33817468C0AE}">
      <dgm:prSet/>
      <dgm:spPr/>
      <dgm:t>
        <a:bodyPr/>
        <a:lstStyle/>
        <a:p>
          <a:endParaRPr lang="zh-TW" altLang="en-US"/>
        </a:p>
      </dgm:t>
    </dgm:pt>
    <dgm:pt modelId="{0F8F7DBD-C3D9-4E91-826E-200FC199E22A}">
      <dgm:prSet phldrT="[文字]" custT="1"/>
      <dgm:spPr/>
      <dgm:t>
        <a:bodyPr/>
        <a:lstStyle/>
        <a:p>
          <a:r>
            <a:rPr lang="zh-TW" altLang="en-US" sz="3200" dirty="0" smtClean="0">
              <a:latin typeface="Adobe 黑体 Std R" pitchFamily="34" charset="-128"/>
              <a:ea typeface="Adobe 黑体 Std R" pitchFamily="34" charset="-128"/>
            </a:rPr>
            <a:t>底部</a:t>
          </a:r>
          <a:r>
            <a:rPr lang="zh-TW" altLang="en-US" sz="3100" dirty="0" smtClean="0">
              <a:latin typeface="Adobe 黑体 Std R" pitchFamily="34" charset="-128"/>
              <a:ea typeface="Adobe 黑体 Std R" pitchFamily="34" charset="-128"/>
            </a:rPr>
            <a:t>凹進去</a:t>
          </a:r>
          <a:endParaRPr lang="zh-TW" altLang="en-US" sz="3100" dirty="0">
            <a:latin typeface="Adobe 黑体 Std R" pitchFamily="34" charset="-128"/>
            <a:ea typeface="Adobe 黑体 Std R" pitchFamily="34" charset="-128"/>
          </a:endParaRPr>
        </a:p>
      </dgm:t>
    </dgm:pt>
    <dgm:pt modelId="{109CA38E-F36E-448C-BECD-7D7E6C5D2694}" type="parTrans" cxnId="{36E25A68-B683-4642-8C42-01A179E7690E}">
      <dgm:prSet/>
      <dgm:spPr/>
      <dgm:t>
        <a:bodyPr/>
        <a:lstStyle/>
        <a:p>
          <a:endParaRPr lang="zh-TW" altLang="en-US"/>
        </a:p>
      </dgm:t>
    </dgm:pt>
    <dgm:pt modelId="{CC2B263B-8FAE-4495-9337-BB6D219B72BA}" type="sibTrans" cxnId="{36E25A68-B683-4642-8C42-01A179E7690E}">
      <dgm:prSet/>
      <dgm:spPr/>
      <dgm:t>
        <a:bodyPr/>
        <a:lstStyle/>
        <a:p>
          <a:endParaRPr lang="zh-TW" altLang="en-US"/>
        </a:p>
      </dgm:t>
    </dgm:pt>
    <dgm:pt modelId="{A4B8FF5E-9836-483C-B9E6-AC10BF004203}" type="pres">
      <dgm:prSet presAssocID="{768A907F-98C1-4955-AF3E-91302F9FE3F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CB781CD0-19CE-42BA-B5DB-705EABCC14DA}" type="pres">
      <dgm:prSet presAssocID="{D987B319-EA5E-4FE6-A571-2B5E4B65DC69}" presName="root" presStyleCnt="0"/>
      <dgm:spPr/>
    </dgm:pt>
    <dgm:pt modelId="{5C0F8C0E-2BE6-4996-B976-0B717C9CE741}" type="pres">
      <dgm:prSet presAssocID="{D987B319-EA5E-4FE6-A571-2B5E4B65DC69}" presName="rootComposite" presStyleCnt="0"/>
      <dgm:spPr/>
    </dgm:pt>
    <dgm:pt modelId="{8D41440C-4FDE-4E36-B3DA-CD155BB8C8F6}" type="pres">
      <dgm:prSet presAssocID="{D987B319-EA5E-4FE6-A571-2B5E4B65DC69}" presName="rootText" presStyleLbl="node1" presStyleIdx="0" presStyleCnt="2"/>
      <dgm:spPr/>
      <dgm:t>
        <a:bodyPr/>
        <a:lstStyle/>
        <a:p>
          <a:endParaRPr lang="zh-TW" altLang="en-US"/>
        </a:p>
      </dgm:t>
    </dgm:pt>
    <dgm:pt modelId="{C4E91D1A-7F10-4524-A1DD-2D861EF49D49}" type="pres">
      <dgm:prSet presAssocID="{D987B319-EA5E-4FE6-A571-2B5E4B65DC69}" presName="rootConnector" presStyleLbl="node1" presStyleIdx="0" presStyleCnt="2"/>
      <dgm:spPr/>
      <dgm:t>
        <a:bodyPr/>
        <a:lstStyle/>
        <a:p>
          <a:endParaRPr lang="zh-TW" altLang="en-US"/>
        </a:p>
      </dgm:t>
    </dgm:pt>
    <dgm:pt modelId="{75829539-88DC-4EEF-A8D5-725ACA8C23A1}" type="pres">
      <dgm:prSet presAssocID="{D987B319-EA5E-4FE6-A571-2B5E4B65DC69}" presName="childShape" presStyleCnt="0"/>
      <dgm:spPr/>
    </dgm:pt>
    <dgm:pt modelId="{A46E2919-AFC1-4D78-AE91-A8B60D97415F}" type="pres">
      <dgm:prSet presAssocID="{27F25E4C-0FA2-4402-B163-859202036120}" presName="Name13" presStyleLbl="parChTrans1D2" presStyleIdx="0" presStyleCnt="4"/>
      <dgm:spPr/>
      <dgm:t>
        <a:bodyPr/>
        <a:lstStyle/>
        <a:p>
          <a:endParaRPr lang="zh-TW" altLang="en-US"/>
        </a:p>
      </dgm:t>
    </dgm:pt>
    <dgm:pt modelId="{BD619A41-E8A6-4689-8F77-1BC7FBDF51CD}" type="pres">
      <dgm:prSet presAssocID="{FEEC4467-1CC3-4EB3-8DDF-348BE4EBC13B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AE2222-6DF2-49FB-ACC7-CCD7EE2CA9BE}" type="pres">
      <dgm:prSet presAssocID="{667C288A-CD38-4971-939D-A5631F58A910}" presName="Name13" presStyleLbl="parChTrans1D2" presStyleIdx="1" presStyleCnt="4"/>
      <dgm:spPr/>
      <dgm:t>
        <a:bodyPr/>
        <a:lstStyle/>
        <a:p>
          <a:endParaRPr lang="zh-TW" altLang="en-US"/>
        </a:p>
      </dgm:t>
    </dgm:pt>
    <dgm:pt modelId="{B7B018F7-2C73-44A4-8467-F57D271C0492}" type="pres">
      <dgm:prSet presAssocID="{1A20F8F9-A249-4204-A6AE-E21B17ED22FF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6C8B1F-E24F-4529-89D5-E8211395F563}" type="pres">
      <dgm:prSet presAssocID="{2A01F147-AD62-4DC9-BE8F-6D9C9C706523}" presName="root" presStyleCnt="0"/>
      <dgm:spPr/>
    </dgm:pt>
    <dgm:pt modelId="{C3CB36F6-6BEC-487F-9597-903BAC4B9D9A}" type="pres">
      <dgm:prSet presAssocID="{2A01F147-AD62-4DC9-BE8F-6D9C9C706523}" presName="rootComposite" presStyleCnt="0"/>
      <dgm:spPr/>
    </dgm:pt>
    <dgm:pt modelId="{2B7A5E05-D4F9-406E-BFED-7E2D42D89378}" type="pres">
      <dgm:prSet presAssocID="{2A01F147-AD62-4DC9-BE8F-6D9C9C706523}" presName="rootText" presStyleLbl="node1" presStyleIdx="1" presStyleCnt="2"/>
      <dgm:spPr/>
      <dgm:t>
        <a:bodyPr/>
        <a:lstStyle/>
        <a:p>
          <a:endParaRPr lang="zh-TW" altLang="en-US"/>
        </a:p>
      </dgm:t>
    </dgm:pt>
    <dgm:pt modelId="{619071B7-DD89-44D9-8FB2-C261F83A45AA}" type="pres">
      <dgm:prSet presAssocID="{2A01F147-AD62-4DC9-BE8F-6D9C9C706523}" presName="rootConnector" presStyleLbl="node1" presStyleIdx="1" presStyleCnt="2"/>
      <dgm:spPr/>
      <dgm:t>
        <a:bodyPr/>
        <a:lstStyle/>
        <a:p>
          <a:endParaRPr lang="zh-TW" altLang="en-US"/>
        </a:p>
      </dgm:t>
    </dgm:pt>
    <dgm:pt modelId="{37029B2D-F084-4BB9-8619-4063AA15C925}" type="pres">
      <dgm:prSet presAssocID="{2A01F147-AD62-4DC9-BE8F-6D9C9C706523}" presName="childShape" presStyleCnt="0"/>
      <dgm:spPr/>
    </dgm:pt>
    <dgm:pt modelId="{24AAA4BF-3DD1-4068-9ADF-DFA61DC53EEF}" type="pres">
      <dgm:prSet presAssocID="{5364C7F4-C36E-4D8D-8EB9-A84D4EF6DF6F}" presName="Name13" presStyleLbl="parChTrans1D2" presStyleIdx="2" presStyleCnt="4"/>
      <dgm:spPr/>
      <dgm:t>
        <a:bodyPr/>
        <a:lstStyle/>
        <a:p>
          <a:endParaRPr lang="zh-TW" altLang="en-US"/>
        </a:p>
      </dgm:t>
    </dgm:pt>
    <dgm:pt modelId="{DC762E5D-C8A2-4E08-95F0-B8007E222DE6}" type="pres">
      <dgm:prSet presAssocID="{52C2C872-975E-453A-BABA-D103F85C9332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8C1B6A-827E-4E59-BFD9-976BB91EFF59}" type="pres">
      <dgm:prSet presAssocID="{109CA38E-F36E-448C-BECD-7D7E6C5D2694}" presName="Name13" presStyleLbl="parChTrans1D2" presStyleIdx="3" presStyleCnt="4"/>
      <dgm:spPr/>
      <dgm:t>
        <a:bodyPr/>
        <a:lstStyle/>
        <a:p>
          <a:endParaRPr lang="zh-TW" altLang="en-US"/>
        </a:p>
      </dgm:t>
    </dgm:pt>
    <dgm:pt modelId="{B64B724D-2204-4099-BFFF-346041EED50C}" type="pres">
      <dgm:prSet presAssocID="{0F8F7DBD-C3D9-4E91-826E-200FC199E22A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632D0A7-E875-4052-B83E-B45A376A5181}" srcId="{D987B319-EA5E-4FE6-A571-2B5E4B65DC69}" destId="{FEEC4467-1CC3-4EB3-8DDF-348BE4EBC13B}" srcOrd="0" destOrd="0" parTransId="{27F25E4C-0FA2-4402-B163-859202036120}" sibTransId="{C3318104-7C94-4CE2-85CC-65ADEAF3FB20}"/>
    <dgm:cxn modelId="{043997C5-FA9B-48D3-93CD-330EA2EC57AF}" type="presOf" srcId="{D987B319-EA5E-4FE6-A571-2B5E4B65DC69}" destId="{8D41440C-4FDE-4E36-B3DA-CD155BB8C8F6}" srcOrd="0" destOrd="0" presId="urn:microsoft.com/office/officeart/2005/8/layout/hierarchy3"/>
    <dgm:cxn modelId="{36E25A68-B683-4642-8C42-01A179E7690E}" srcId="{2A01F147-AD62-4DC9-BE8F-6D9C9C706523}" destId="{0F8F7DBD-C3D9-4E91-826E-200FC199E22A}" srcOrd="1" destOrd="0" parTransId="{109CA38E-F36E-448C-BECD-7D7E6C5D2694}" sibTransId="{CC2B263B-8FAE-4495-9337-BB6D219B72BA}"/>
    <dgm:cxn modelId="{7F33BD54-E2D5-44B6-B64A-C12FB25A50D0}" type="presOf" srcId="{768A907F-98C1-4955-AF3E-91302F9FE3F3}" destId="{A4B8FF5E-9836-483C-B9E6-AC10BF004203}" srcOrd="0" destOrd="0" presId="urn:microsoft.com/office/officeart/2005/8/layout/hierarchy3"/>
    <dgm:cxn modelId="{2D2195F0-C070-43C4-9392-F4EBCD5B0709}" type="presOf" srcId="{1A20F8F9-A249-4204-A6AE-E21B17ED22FF}" destId="{B7B018F7-2C73-44A4-8467-F57D271C0492}" srcOrd="0" destOrd="0" presId="urn:microsoft.com/office/officeart/2005/8/layout/hierarchy3"/>
    <dgm:cxn modelId="{F627DD4C-0BA5-49F6-A323-42E14357A45C}" type="presOf" srcId="{667C288A-CD38-4971-939D-A5631F58A910}" destId="{83AE2222-6DF2-49FB-ACC7-CCD7EE2CA9BE}" srcOrd="0" destOrd="0" presId="urn:microsoft.com/office/officeart/2005/8/layout/hierarchy3"/>
    <dgm:cxn modelId="{6500CB4C-8F90-4791-B7B7-71657A1B5E2A}" type="presOf" srcId="{2A01F147-AD62-4DC9-BE8F-6D9C9C706523}" destId="{619071B7-DD89-44D9-8FB2-C261F83A45AA}" srcOrd="1" destOrd="0" presId="urn:microsoft.com/office/officeart/2005/8/layout/hierarchy3"/>
    <dgm:cxn modelId="{61A18DB4-0A42-4D83-A8DA-A411B7A676AE}" srcId="{768A907F-98C1-4955-AF3E-91302F9FE3F3}" destId="{D987B319-EA5E-4FE6-A571-2B5E4B65DC69}" srcOrd="0" destOrd="0" parTransId="{A39B427E-AB69-49F9-A8C6-2EC72996EC57}" sibTransId="{059D4FAD-D8AF-483C-B14D-B8FC8963E9A2}"/>
    <dgm:cxn modelId="{E8EEFD92-4328-4B14-8CBE-C55AB0B3AE09}" type="presOf" srcId="{2A01F147-AD62-4DC9-BE8F-6D9C9C706523}" destId="{2B7A5E05-D4F9-406E-BFED-7E2D42D89378}" srcOrd="0" destOrd="0" presId="urn:microsoft.com/office/officeart/2005/8/layout/hierarchy3"/>
    <dgm:cxn modelId="{E547A3E0-719C-45C7-82C0-B73C7516B1EF}" type="presOf" srcId="{0F8F7DBD-C3D9-4E91-826E-200FC199E22A}" destId="{B64B724D-2204-4099-BFFF-346041EED50C}" srcOrd="0" destOrd="0" presId="urn:microsoft.com/office/officeart/2005/8/layout/hierarchy3"/>
    <dgm:cxn modelId="{66AC7583-3CA3-4A65-82F5-F027E78C3DBF}" type="presOf" srcId="{52C2C872-975E-453A-BABA-D103F85C9332}" destId="{DC762E5D-C8A2-4E08-95F0-B8007E222DE6}" srcOrd="0" destOrd="0" presId="urn:microsoft.com/office/officeart/2005/8/layout/hierarchy3"/>
    <dgm:cxn modelId="{F339C5A1-CFDD-4248-8C7D-33817468C0AE}" srcId="{2A01F147-AD62-4DC9-BE8F-6D9C9C706523}" destId="{52C2C872-975E-453A-BABA-D103F85C9332}" srcOrd="0" destOrd="0" parTransId="{5364C7F4-C36E-4D8D-8EB9-A84D4EF6DF6F}" sibTransId="{A4479523-EA87-4366-B740-922726847844}"/>
    <dgm:cxn modelId="{246DD55D-64CE-4275-B23E-207BA8629F99}" type="presOf" srcId="{D987B319-EA5E-4FE6-A571-2B5E4B65DC69}" destId="{C4E91D1A-7F10-4524-A1DD-2D861EF49D49}" srcOrd="1" destOrd="0" presId="urn:microsoft.com/office/officeart/2005/8/layout/hierarchy3"/>
    <dgm:cxn modelId="{0A1CA472-04F0-4DE7-A637-0FB6BCE28A2A}" type="presOf" srcId="{5364C7F4-C36E-4D8D-8EB9-A84D4EF6DF6F}" destId="{24AAA4BF-3DD1-4068-9ADF-DFA61DC53EEF}" srcOrd="0" destOrd="0" presId="urn:microsoft.com/office/officeart/2005/8/layout/hierarchy3"/>
    <dgm:cxn modelId="{0CC88A7B-BD98-4085-9E67-29E8D4F1E849}" srcId="{768A907F-98C1-4955-AF3E-91302F9FE3F3}" destId="{2A01F147-AD62-4DC9-BE8F-6D9C9C706523}" srcOrd="1" destOrd="0" parTransId="{1B9D1ADC-E50B-4925-8914-B846E0C48881}" sibTransId="{82066305-3BAB-49CB-A78D-F51CC05BA60F}"/>
    <dgm:cxn modelId="{E66F6CE6-EC0A-4B1E-9D15-76351696D9E4}" type="presOf" srcId="{109CA38E-F36E-448C-BECD-7D7E6C5D2694}" destId="{038C1B6A-827E-4E59-BFD9-976BB91EFF59}" srcOrd="0" destOrd="0" presId="urn:microsoft.com/office/officeart/2005/8/layout/hierarchy3"/>
    <dgm:cxn modelId="{A4A4AEB5-8421-445C-BA4F-53632A922697}" type="presOf" srcId="{FEEC4467-1CC3-4EB3-8DDF-348BE4EBC13B}" destId="{BD619A41-E8A6-4689-8F77-1BC7FBDF51CD}" srcOrd="0" destOrd="0" presId="urn:microsoft.com/office/officeart/2005/8/layout/hierarchy3"/>
    <dgm:cxn modelId="{7DE53C9E-0A27-43D5-BF61-E378D87B6961}" srcId="{D987B319-EA5E-4FE6-A571-2B5E4B65DC69}" destId="{1A20F8F9-A249-4204-A6AE-E21B17ED22FF}" srcOrd="1" destOrd="0" parTransId="{667C288A-CD38-4971-939D-A5631F58A910}" sibTransId="{FFFFBF6B-447B-4E2E-A6A0-AED845501670}"/>
    <dgm:cxn modelId="{D3C6A3BC-36F0-40E1-83E5-98BE024EA478}" type="presOf" srcId="{27F25E4C-0FA2-4402-B163-859202036120}" destId="{A46E2919-AFC1-4D78-AE91-A8B60D97415F}" srcOrd="0" destOrd="0" presId="urn:microsoft.com/office/officeart/2005/8/layout/hierarchy3"/>
    <dgm:cxn modelId="{2544D00D-42DB-4B6E-9800-34E7C4BCA321}" type="presParOf" srcId="{A4B8FF5E-9836-483C-B9E6-AC10BF004203}" destId="{CB781CD0-19CE-42BA-B5DB-705EABCC14DA}" srcOrd="0" destOrd="0" presId="urn:microsoft.com/office/officeart/2005/8/layout/hierarchy3"/>
    <dgm:cxn modelId="{5EE62E73-A092-4EB2-9975-E2A39EE40453}" type="presParOf" srcId="{CB781CD0-19CE-42BA-B5DB-705EABCC14DA}" destId="{5C0F8C0E-2BE6-4996-B976-0B717C9CE741}" srcOrd="0" destOrd="0" presId="urn:microsoft.com/office/officeart/2005/8/layout/hierarchy3"/>
    <dgm:cxn modelId="{328F64FC-AF70-4145-A37C-F520AE19FBA8}" type="presParOf" srcId="{5C0F8C0E-2BE6-4996-B976-0B717C9CE741}" destId="{8D41440C-4FDE-4E36-B3DA-CD155BB8C8F6}" srcOrd="0" destOrd="0" presId="urn:microsoft.com/office/officeart/2005/8/layout/hierarchy3"/>
    <dgm:cxn modelId="{D3B0182F-500D-4817-ABF9-67D869107CDF}" type="presParOf" srcId="{5C0F8C0E-2BE6-4996-B976-0B717C9CE741}" destId="{C4E91D1A-7F10-4524-A1DD-2D861EF49D49}" srcOrd="1" destOrd="0" presId="urn:microsoft.com/office/officeart/2005/8/layout/hierarchy3"/>
    <dgm:cxn modelId="{E86C07B0-2574-48A7-8C7D-E45462E5C1D6}" type="presParOf" srcId="{CB781CD0-19CE-42BA-B5DB-705EABCC14DA}" destId="{75829539-88DC-4EEF-A8D5-725ACA8C23A1}" srcOrd="1" destOrd="0" presId="urn:microsoft.com/office/officeart/2005/8/layout/hierarchy3"/>
    <dgm:cxn modelId="{F89E8E7E-FC4D-42A6-9D9C-FACAD17CE77C}" type="presParOf" srcId="{75829539-88DC-4EEF-A8D5-725ACA8C23A1}" destId="{A46E2919-AFC1-4D78-AE91-A8B60D97415F}" srcOrd="0" destOrd="0" presId="urn:microsoft.com/office/officeart/2005/8/layout/hierarchy3"/>
    <dgm:cxn modelId="{0C82BABF-2A50-4B52-98F6-4EAD027D172B}" type="presParOf" srcId="{75829539-88DC-4EEF-A8D5-725ACA8C23A1}" destId="{BD619A41-E8A6-4689-8F77-1BC7FBDF51CD}" srcOrd="1" destOrd="0" presId="urn:microsoft.com/office/officeart/2005/8/layout/hierarchy3"/>
    <dgm:cxn modelId="{73B0F082-F0FF-43F3-9973-590E2F6AF80D}" type="presParOf" srcId="{75829539-88DC-4EEF-A8D5-725ACA8C23A1}" destId="{83AE2222-6DF2-49FB-ACC7-CCD7EE2CA9BE}" srcOrd="2" destOrd="0" presId="urn:microsoft.com/office/officeart/2005/8/layout/hierarchy3"/>
    <dgm:cxn modelId="{4B4F1D78-6B4C-4A7F-B818-3598BD8F58CC}" type="presParOf" srcId="{75829539-88DC-4EEF-A8D5-725ACA8C23A1}" destId="{B7B018F7-2C73-44A4-8467-F57D271C0492}" srcOrd="3" destOrd="0" presId="urn:microsoft.com/office/officeart/2005/8/layout/hierarchy3"/>
    <dgm:cxn modelId="{BDA3D35F-34F8-4D7E-ABAF-96FCC1B2FBBE}" type="presParOf" srcId="{A4B8FF5E-9836-483C-B9E6-AC10BF004203}" destId="{0D6C8B1F-E24F-4529-89D5-E8211395F563}" srcOrd="1" destOrd="0" presId="urn:microsoft.com/office/officeart/2005/8/layout/hierarchy3"/>
    <dgm:cxn modelId="{0AAF678B-5EB2-494A-94EF-65B0D1071C93}" type="presParOf" srcId="{0D6C8B1F-E24F-4529-89D5-E8211395F563}" destId="{C3CB36F6-6BEC-487F-9597-903BAC4B9D9A}" srcOrd="0" destOrd="0" presId="urn:microsoft.com/office/officeart/2005/8/layout/hierarchy3"/>
    <dgm:cxn modelId="{BD2CF433-CF7B-4CF8-9716-0C9142E02CB1}" type="presParOf" srcId="{C3CB36F6-6BEC-487F-9597-903BAC4B9D9A}" destId="{2B7A5E05-D4F9-406E-BFED-7E2D42D89378}" srcOrd="0" destOrd="0" presId="urn:microsoft.com/office/officeart/2005/8/layout/hierarchy3"/>
    <dgm:cxn modelId="{B9DFAFEE-5D55-4253-8443-24A8117A5EBE}" type="presParOf" srcId="{C3CB36F6-6BEC-487F-9597-903BAC4B9D9A}" destId="{619071B7-DD89-44D9-8FB2-C261F83A45AA}" srcOrd="1" destOrd="0" presId="urn:microsoft.com/office/officeart/2005/8/layout/hierarchy3"/>
    <dgm:cxn modelId="{6D6BBE46-0B04-424B-81F2-5B60E20FB58F}" type="presParOf" srcId="{0D6C8B1F-E24F-4529-89D5-E8211395F563}" destId="{37029B2D-F084-4BB9-8619-4063AA15C925}" srcOrd="1" destOrd="0" presId="urn:microsoft.com/office/officeart/2005/8/layout/hierarchy3"/>
    <dgm:cxn modelId="{D56B56C9-E0A8-42EF-AB7D-38548A3640A2}" type="presParOf" srcId="{37029B2D-F084-4BB9-8619-4063AA15C925}" destId="{24AAA4BF-3DD1-4068-9ADF-DFA61DC53EEF}" srcOrd="0" destOrd="0" presId="urn:microsoft.com/office/officeart/2005/8/layout/hierarchy3"/>
    <dgm:cxn modelId="{F12D52AE-B855-43E2-8696-3B4E9C06A7B0}" type="presParOf" srcId="{37029B2D-F084-4BB9-8619-4063AA15C925}" destId="{DC762E5D-C8A2-4E08-95F0-B8007E222DE6}" srcOrd="1" destOrd="0" presId="urn:microsoft.com/office/officeart/2005/8/layout/hierarchy3"/>
    <dgm:cxn modelId="{B21790CC-F71E-46AD-A3DA-BAA6942E1D48}" type="presParOf" srcId="{37029B2D-F084-4BB9-8619-4063AA15C925}" destId="{038C1B6A-827E-4E59-BFD9-976BB91EFF59}" srcOrd="2" destOrd="0" presId="urn:microsoft.com/office/officeart/2005/8/layout/hierarchy3"/>
    <dgm:cxn modelId="{039F3BBB-A0F2-4227-8419-F9B2293A0950}" type="presParOf" srcId="{37029B2D-F084-4BB9-8619-4063AA15C925}" destId="{B64B724D-2204-4099-BFFF-346041EED50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8D5720-7C6D-41FE-8F1A-9BB5DCEB5FBC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E445525E-17AB-4FB0-9555-151E282573C2}">
      <dgm:prSet phldrT="[文字]" custT="1"/>
      <dgm:spPr/>
      <dgm:t>
        <a:bodyPr/>
        <a:lstStyle/>
        <a:p>
          <a:r>
            <a:rPr lang="zh-TW" altLang="en-US" sz="1800" dirty="0" smtClean="0">
              <a:latin typeface="Adobe 黑体 Std R" pitchFamily="34" charset="-128"/>
              <a:ea typeface="Adobe 黑体 Std R" pitchFamily="34" charset="-128"/>
            </a:rPr>
            <a:t>硬塑膠</a:t>
          </a:r>
          <a:r>
            <a:rPr lang="en-US" altLang="zh-TW" sz="1800" dirty="0" smtClean="0">
              <a:latin typeface="Adobe 黑体 Std R" pitchFamily="34" charset="-128"/>
              <a:ea typeface="Adobe 黑体 Std R" pitchFamily="34" charset="-128"/>
            </a:rPr>
            <a:t/>
          </a:r>
          <a:br>
            <a:rPr lang="en-US" altLang="zh-TW" sz="1800" dirty="0" smtClean="0">
              <a:latin typeface="Adobe 黑体 Std R" pitchFamily="34" charset="-128"/>
              <a:ea typeface="Adobe 黑体 Std R" pitchFamily="34" charset="-128"/>
            </a:rPr>
          </a:br>
          <a:r>
            <a:rPr lang="en-US" altLang="zh-TW" sz="1800" dirty="0" smtClean="0">
              <a:latin typeface="Adobe 黑体 Std R" pitchFamily="34" charset="-128"/>
              <a:ea typeface="Adobe 黑体 Std R" pitchFamily="34" charset="-128"/>
            </a:rPr>
            <a:t>(</a:t>
          </a:r>
          <a:r>
            <a:rPr lang="zh-TW" altLang="en-US" sz="1800" dirty="0" smtClean="0">
              <a:latin typeface="Adobe 黑体 Std R" pitchFamily="34" charset="-128"/>
              <a:ea typeface="Adobe 黑体 Std R" pitchFamily="34" charset="-128"/>
            </a:rPr>
            <a:t>大多為不透光、</a:t>
          </a:r>
          <a:r>
            <a:rPr lang="zh-TW" altLang="en-US" sz="1800" smtClean="0">
              <a:latin typeface="Adobe 黑体 Std R" pitchFamily="34" charset="-128"/>
              <a:ea typeface="Adobe 黑体 Std R" pitchFamily="34" charset="-128"/>
            </a:rPr>
            <a:t>較硬，盒類疊整齊</a:t>
          </a:r>
          <a:r>
            <a:rPr lang="en-US" altLang="zh-TW" sz="1800" smtClean="0">
              <a:latin typeface="Adobe 黑体 Std R" pitchFamily="34" charset="-128"/>
              <a:ea typeface="Adobe 黑体 Std R" pitchFamily="34" charset="-128"/>
            </a:rPr>
            <a:t>)</a:t>
          </a:r>
          <a:endParaRPr lang="zh-TW" altLang="en-US" sz="1800" dirty="0">
            <a:latin typeface="Adobe 黑体 Std R" pitchFamily="34" charset="-128"/>
            <a:ea typeface="Adobe 黑体 Std R" pitchFamily="34" charset="-128"/>
          </a:endParaRPr>
        </a:p>
      </dgm:t>
    </dgm:pt>
    <dgm:pt modelId="{BA161E4B-25FA-4CDE-8720-947D9F5A2E65}" type="parTrans" cxnId="{3846C144-7066-4010-A483-086CE1676C74}">
      <dgm:prSet/>
      <dgm:spPr/>
      <dgm:t>
        <a:bodyPr/>
        <a:lstStyle/>
        <a:p>
          <a:endParaRPr lang="zh-TW" altLang="en-US"/>
        </a:p>
      </dgm:t>
    </dgm:pt>
    <dgm:pt modelId="{2224BF81-0DC4-486D-AC2A-BD51CC7DADFB}" type="sibTrans" cxnId="{3846C144-7066-4010-A483-086CE1676C74}">
      <dgm:prSet/>
      <dgm:spPr/>
      <dgm:t>
        <a:bodyPr/>
        <a:lstStyle/>
        <a:p>
          <a:endParaRPr lang="zh-TW" altLang="en-US"/>
        </a:p>
      </dgm:t>
    </dgm:pt>
    <dgm:pt modelId="{F6CFD6CE-217F-4104-B7FC-5A0F0BCFC891}">
      <dgm:prSet phldrT="[文字]" custT="1"/>
      <dgm:spPr/>
      <dgm:t>
        <a:bodyPr/>
        <a:lstStyle/>
        <a:p>
          <a:pPr algn="l"/>
          <a:r>
            <a:rPr lang="zh-TW" altLang="en-US" sz="1200" dirty="0" smtClean="0">
              <a:latin typeface="Adobe 黑体 Std R" pitchFamily="34" charset="-128"/>
              <a:ea typeface="Adobe 黑体 Std R" pitchFamily="34" charset="-128"/>
            </a:rPr>
            <a:t>便利超商有蓋子的飲料硬塑膠瓶</a:t>
          </a:r>
          <a:r>
            <a:rPr lang="en-US" altLang="zh-TW" sz="1200" dirty="0" smtClean="0">
              <a:latin typeface="Adobe 黑体 Std R" pitchFamily="34" charset="-128"/>
              <a:ea typeface="Adobe 黑体 Std R" pitchFamily="34" charset="-128"/>
            </a:rPr>
            <a:t>(</a:t>
          </a:r>
          <a:r>
            <a:rPr lang="zh-TW" altLang="en-US" sz="1200" dirty="0" smtClean="0">
              <a:latin typeface="Adobe 黑体 Std R" pitchFamily="34" charset="-128"/>
              <a:ea typeface="Adobe 黑体 Std R" pitchFamily="34" charset="-128"/>
            </a:rPr>
            <a:t>含養樂多瓶、布丁盒、鮮奶玉米片杯蓋</a:t>
          </a:r>
          <a:r>
            <a:rPr lang="en-US" altLang="zh-TW" sz="1200" dirty="0" smtClean="0">
              <a:latin typeface="Adobe 黑体 Std R" pitchFamily="34" charset="-128"/>
              <a:ea typeface="Adobe 黑体 Std R" pitchFamily="34" charset="-128"/>
            </a:rPr>
            <a:t>+</a:t>
          </a:r>
          <a:r>
            <a:rPr lang="zh-TW" altLang="en-US" sz="1200" dirty="0" smtClean="0">
              <a:latin typeface="Adobe 黑体 Std R" pitchFamily="34" charset="-128"/>
              <a:ea typeface="Adobe 黑体 Std R" pitchFamily="34" charset="-128"/>
            </a:rPr>
            <a:t>杯子、優格杯、奶酪杯</a:t>
          </a:r>
          <a:r>
            <a:rPr lang="en-US" altLang="zh-TW" sz="1200" dirty="0" smtClean="0">
              <a:latin typeface="Adobe 黑体 Std R" pitchFamily="34" charset="-128"/>
              <a:ea typeface="Adobe 黑体 Std R" pitchFamily="34" charset="-128"/>
            </a:rPr>
            <a:t>)</a:t>
          </a:r>
          <a:endParaRPr lang="zh-TW" altLang="en-US" sz="1200" dirty="0">
            <a:latin typeface="Adobe 黑体 Std R" pitchFamily="34" charset="-128"/>
            <a:ea typeface="Adobe 黑体 Std R" pitchFamily="34" charset="-128"/>
          </a:endParaRPr>
        </a:p>
      </dgm:t>
    </dgm:pt>
    <dgm:pt modelId="{BDFEDEFD-CEFB-4E7B-BD5E-7D3E9B68B6E4}" type="parTrans" cxnId="{521000CF-F0C0-40CB-A61A-11DE6F87A129}">
      <dgm:prSet/>
      <dgm:spPr/>
      <dgm:t>
        <a:bodyPr/>
        <a:lstStyle/>
        <a:p>
          <a:endParaRPr lang="zh-TW" altLang="en-US"/>
        </a:p>
      </dgm:t>
    </dgm:pt>
    <dgm:pt modelId="{75C298D4-0695-4CA9-92F9-F4B47AC06085}" type="sibTrans" cxnId="{521000CF-F0C0-40CB-A61A-11DE6F87A129}">
      <dgm:prSet/>
      <dgm:spPr/>
      <dgm:t>
        <a:bodyPr/>
        <a:lstStyle/>
        <a:p>
          <a:endParaRPr lang="zh-TW" altLang="en-US"/>
        </a:p>
      </dgm:t>
    </dgm:pt>
    <dgm:pt modelId="{D776C14C-9784-469B-AB64-D2E9F5404E59}">
      <dgm:prSet phldrT="[文字]" custT="1"/>
      <dgm:spPr/>
      <dgm:t>
        <a:bodyPr/>
        <a:lstStyle/>
        <a:p>
          <a:pPr algn="ctr"/>
          <a:r>
            <a:rPr lang="zh-TW" altLang="en-US" sz="2000" dirty="0" smtClean="0">
              <a:latin typeface="Adobe 黑体 Std R" pitchFamily="34" charset="-128"/>
              <a:ea typeface="Adobe 黑体 Std R" pitchFamily="34" charset="-128"/>
            </a:rPr>
            <a:t>裝酒精、清潔劑、洗手乳的塑膠瓶</a:t>
          </a:r>
          <a:endParaRPr lang="zh-TW" altLang="en-US" sz="2000" dirty="0">
            <a:latin typeface="Adobe 黑体 Std R" pitchFamily="34" charset="-128"/>
            <a:ea typeface="Adobe 黑体 Std R" pitchFamily="34" charset="-128"/>
          </a:endParaRPr>
        </a:p>
      </dgm:t>
    </dgm:pt>
    <dgm:pt modelId="{C85CB86B-8CA0-4B63-9E63-3E2E31A5DE5C}" type="parTrans" cxnId="{DF5CF8BF-ABAF-416E-B8A4-D26E49DE2829}">
      <dgm:prSet/>
      <dgm:spPr/>
      <dgm:t>
        <a:bodyPr/>
        <a:lstStyle/>
        <a:p>
          <a:endParaRPr lang="zh-TW" altLang="en-US"/>
        </a:p>
      </dgm:t>
    </dgm:pt>
    <dgm:pt modelId="{44557347-CCFC-4DAA-B0BB-C7FA5591EAD3}" type="sibTrans" cxnId="{DF5CF8BF-ABAF-416E-B8A4-D26E49DE2829}">
      <dgm:prSet/>
      <dgm:spPr/>
      <dgm:t>
        <a:bodyPr/>
        <a:lstStyle/>
        <a:p>
          <a:endParaRPr lang="zh-TW" altLang="en-US"/>
        </a:p>
      </dgm:t>
    </dgm:pt>
    <dgm:pt modelId="{D9670632-27BD-4245-B8E3-A250D9FBA7D3}">
      <dgm:prSet phldrT="[文字]" custT="1"/>
      <dgm:spPr/>
      <dgm:t>
        <a:bodyPr/>
        <a:lstStyle/>
        <a:p>
          <a:r>
            <a:rPr lang="zh-TW" altLang="en-US" sz="1800" dirty="0" smtClean="0">
              <a:latin typeface="Adobe 黑体 Std R" pitchFamily="34" charset="-128"/>
              <a:ea typeface="Adobe 黑体 Std R" pitchFamily="34" charset="-128"/>
            </a:rPr>
            <a:t>軟塑膠一律不回收</a:t>
          </a:r>
          <a:endParaRPr lang="zh-TW" altLang="en-US" sz="1800" dirty="0">
            <a:latin typeface="Adobe 黑体 Std R" pitchFamily="34" charset="-128"/>
            <a:ea typeface="Adobe 黑体 Std R" pitchFamily="34" charset="-128"/>
          </a:endParaRPr>
        </a:p>
      </dgm:t>
    </dgm:pt>
    <dgm:pt modelId="{4CD6ED51-11ED-439C-AA6D-889F07B9E17A}" type="parTrans" cxnId="{8B105C06-00BA-4C57-B172-47829C81D5A8}">
      <dgm:prSet/>
      <dgm:spPr/>
      <dgm:t>
        <a:bodyPr/>
        <a:lstStyle/>
        <a:p>
          <a:endParaRPr lang="zh-TW" altLang="en-US"/>
        </a:p>
      </dgm:t>
    </dgm:pt>
    <dgm:pt modelId="{49B81DA0-E9A0-4B2C-AD85-04BEA6E5088C}" type="sibTrans" cxnId="{8B105C06-00BA-4C57-B172-47829C81D5A8}">
      <dgm:prSet/>
      <dgm:spPr/>
      <dgm:t>
        <a:bodyPr/>
        <a:lstStyle/>
        <a:p>
          <a:endParaRPr lang="zh-TW" altLang="en-US"/>
        </a:p>
      </dgm:t>
    </dgm:pt>
    <dgm:pt modelId="{FB15327D-8ACD-49F4-BD28-FFA0692D919A}">
      <dgm:prSet phldrT="[文字]" custT="1"/>
      <dgm:spPr/>
      <dgm:t>
        <a:bodyPr/>
        <a:lstStyle/>
        <a:p>
          <a:pPr algn="ctr"/>
          <a:r>
            <a:rPr lang="zh-TW" altLang="en-US" sz="1800" dirty="0" smtClean="0">
              <a:latin typeface="Adobe 黑体 Std R" pitchFamily="34" charset="-128"/>
              <a:ea typeface="Adobe 黑体 Std R" pitchFamily="34" charset="-128"/>
            </a:rPr>
            <a:t>包含手搖飲料的塑膠杯、熱飲熱湯的塑膠杯蓋</a:t>
          </a:r>
          <a:endParaRPr lang="zh-TW" altLang="en-US" sz="1800" dirty="0">
            <a:latin typeface="Adobe 黑体 Std R" pitchFamily="34" charset="-128"/>
            <a:ea typeface="Adobe 黑体 Std R" pitchFamily="34" charset="-128"/>
          </a:endParaRPr>
        </a:p>
      </dgm:t>
    </dgm:pt>
    <dgm:pt modelId="{8CF31009-9210-4244-8B62-F808D1A8458E}" type="parTrans" cxnId="{3AFB24AC-806A-4893-BA14-38A170756A6D}">
      <dgm:prSet/>
      <dgm:spPr/>
      <dgm:t>
        <a:bodyPr/>
        <a:lstStyle/>
        <a:p>
          <a:endParaRPr lang="zh-TW" altLang="en-US"/>
        </a:p>
      </dgm:t>
    </dgm:pt>
    <dgm:pt modelId="{662405F6-139F-4080-BF8A-784A5B05A41D}" type="sibTrans" cxnId="{3AFB24AC-806A-4893-BA14-38A170756A6D}">
      <dgm:prSet/>
      <dgm:spPr/>
      <dgm:t>
        <a:bodyPr/>
        <a:lstStyle/>
        <a:p>
          <a:endParaRPr lang="zh-TW" altLang="en-US"/>
        </a:p>
      </dgm:t>
    </dgm:pt>
    <dgm:pt modelId="{1821EF87-6DEF-4DEA-91BE-1424C53D9990}">
      <dgm:prSet phldrT="[文字]" custT="1"/>
      <dgm:spPr/>
      <dgm:t>
        <a:bodyPr/>
        <a:lstStyle/>
        <a:p>
          <a:pPr algn="ctr"/>
          <a:r>
            <a:rPr lang="zh-TW" altLang="en-US" sz="1800" b="1" dirty="0" smtClean="0">
              <a:solidFill>
                <a:srgbClr val="FF0000"/>
              </a:solidFill>
              <a:latin typeface="Adobe 黑体 Std R" pitchFamily="34" charset="-128"/>
              <a:ea typeface="Adobe 黑体 Std R" pitchFamily="34" charset="-128"/>
            </a:rPr>
            <a:t>通通不回收</a:t>
          </a:r>
          <a:endParaRPr lang="zh-TW" altLang="en-US" sz="1800" b="1" dirty="0">
            <a:solidFill>
              <a:srgbClr val="FF0000"/>
            </a:solidFill>
            <a:latin typeface="Adobe 黑体 Std R" pitchFamily="34" charset="-128"/>
            <a:ea typeface="Adobe 黑体 Std R" pitchFamily="34" charset="-128"/>
          </a:endParaRPr>
        </a:p>
      </dgm:t>
    </dgm:pt>
    <dgm:pt modelId="{2B25E977-886B-4F4C-820E-308E7C501E3C}" type="parTrans" cxnId="{482FDC47-C0E1-4362-88F5-8BAFF952FEDE}">
      <dgm:prSet/>
      <dgm:spPr/>
      <dgm:t>
        <a:bodyPr/>
        <a:lstStyle/>
        <a:p>
          <a:endParaRPr lang="zh-TW" altLang="en-US"/>
        </a:p>
      </dgm:t>
    </dgm:pt>
    <dgm:pt modelId="{760419AC-A0B3-4F4B-8C6B-570758CE5AE0}" type="sibTrans" cxnId="{482FDC47-C0E1-4362-88F5-8BAFF952FEDE}">
      <dgm:prSet/>
      <dgm:spPr/>
      <dgm:t>
        <a:bodyPr/>
        <a:lstStyle/>
        <a:p>
          <a:endParaRPr lang="zh-TW" altLang="en-US"/>
        </a:p>
      </dgm:t>
    </dgm:pt>
    <dgm:pt modelId="{4630CFB2-2A45-4511-B2A4-315E2C567134}" type="pres">
      <dgm:prSet presAssocID="{868D5720-7C6D-41FE-8F1A-9BB5DCEB5FB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8E18F401-BFC9-4C89-A243-951B8A10E51C}" type="pres">
      <dgm:prSet presAssocID="{E445525E-17AB-4FB0-9555-151E282573C2}" presName="root" presStyleCnt="0"/>
      <dgm:spPr/>
    </dgm:pt>
    <dgm:pt modelId="{6BA43608-5DE2-40D7-B18D-7226189B2FFC}" type="pres">
      <dgm:prSet presAssocID="{E445525E-17AB-4FB0-9555-151E282573C2}" presName="rootComposite" presStyleCnt="0"/>
      <dgm:spPr/>
    </dgm:pt>
    <dgm:pt modelId="{BBCFDAF7-63EC-4740-8A78-41FD2432BC48}" type="pres">
      <dgm:prSet presAssocID="{E445525E-17AB-4FB0-9555-151E282573C2}" presName="rootText" presStyleLbl="node1" presStyleIdx="0" presStyleCnt="2" custLinFactNeighborX="3700"/>
      <dgm:spPr/>
      <dgm:t>
        <a:bodyPr/>
        <a:lstStyle/>
        <a:p>
          <a:endParaRPr lang="zh-TW" altLang="en-US"/>
        </a:p>
      </dgm:t>
    </dgm:pt>
    <dgm:pt modelId="{B581796E-D9DA-41FD-953D-EA596765346D}" type="pres">
      <dgm:prSet presAssocID="{E445525E-17AB-4FB0-9555-151E282573C2}" presName="rootConnector" presStyleLbl="node1" presStyleIdx="0" presStyleCnt="2"/>
      <dgm:spPr/>
      <dgm:t>
        <a:bodyPr/>
        <a:lstStyle/>
        <a:p>
          <a:endParaRPr lang="zh-TW" altLang="en-US"/>
        </a:p>
      </dgm:t>
    </dgm:pt>
    <dgm:pt modelId="{A9BA3C04-0590-4E56-91A6-12DF6B54980A}" type="pres">
      <dgm:prSet presAssocID="{E445525E-17AB-4FB0-9555-151E282573C2}" presName="childShape" presStyleCnt="0"/>
      <dgm:spPr/>
    </dgm:pt>
    <dgm:pt modelId="{3840F5E8-3B5E-41D0-B560-58E77B1691A8}" type="pres">
      <dgm:prSet presAssocID="{BDFEDEFD-CEFB-4E7B-BD5E-7D3E9B68B6E4}" presName="Name13" presStyleLbl="parChTrans1D2" presStyleIdx="0" presStyleCnt="4"/>
      <dgm:spPr/>
      <dgm:t>
        <a:bodyPr/>
        <a:lstStyle/>
        <a:p>
          <a:endParaRPr lang="zh-TW" altLang="en-US"/>
        </a:p>
      </dgm:t>
    </dgm:pt>
    <dgm:pt modelId="{DCC38F52-959B-4E29-A931-854C73BE323F}" type="pres">
      <dgm:prSet presAssocID="{F6CFD6CE-217F-4104-B7FC-5A0F0BCFC891}" presName="childText" presStyleLbl="bgAcc1" presStyleIdx="0" presStyleCnt="4" custScaleX="12712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709C14-4FC6-4643-B49F-B90D848B3A60}" type="pres">
      <dgm:prSet presAssocID="{C85CB86B-8CA0-4B63-9E63-3E2E31A5DE5C}" presName="Name13" presStyleLbl="parChTrans1D2" presStyleIdx="1" presStyleCnt="4"/>
      <dgm:spPr/>
      <dgm:t>
        <a:bodyPr/>
        <a:lstStyle/>
        <a:p>
          <a:endParaRPr lang="zh-TW" altLang="en-US"/>
        </a:p>
      </dgm:t>
    </dgm:pt>
    <dgm:pt modelId="{4F0F7829-4C31-4889-B715-AA83A14E8BA8}" type="pres">
      <dgm:prSet presAssocID="{D776C14C-9784-469B-AB64-D2E9F5404E59}" presName="childText" presStyleLbl="bgAcc1" presStyleIdx="1" presStyleCnt="4" custLinFactNeighborX="8041" custLinFactNeighborY="227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D8499A-47C6-4CC1-831A-0FC8EA9F2C96}" type="pres">
      <dgm:prSet presAssocID="{D9670632-27BD-4245-B8E3-A250D9FBA7D3}" presName="root" presStyleCnt="0"/>
      <dgm:spPr/>
    </dgm:pt>
    <dgm:pt modelId="{7593F191-9F96-4570-9E97-E59662B1734A}" type="pres">
      <dgm:prSet presAssocID="{D9670632-27BD-4245-B8E3-A250D9FBA7D3}" presName="rootComposite" presStyleCnt="0"/>
      <dgm:spPr/>
    </dgm:pt>
    <dgm:pt modelId="{0BF27EC7-7C02-408F-9C37-98505F892221}" type="pres">
      <dgm:prSet presAssocID="{D9670632-27BD-4245-B8E3-A250D9FBA7D3}" presName="rootText" presStyleLbl="node1" presStyleIdx="1" presStyleCnt="2" custLinFactNeighborX="20622"/>
      <dgm:spPr/>
      <dgm:t>
        <a:bodyPr/>
        <a:lstStyle/>
        <a:p>
          <a:endParaRPr lang="zh-TW" altLang="en-US"/>
        </a:p>
      </dgm:t>
    </dgm:pt>
    <dgm:pt modelId="{EB5E9480-A6A5-464F-A776-AE2DD52435A7}" type="pres">
      <dgm:prSet presAssocID="{D9670632-27BD-4245-B8E3-A250D9FBA7D3}" presName="rootConnector" presStyleLbl="node1" presStyleIdx="1" presStyleCnt="2"/>
      <dgm:spPr/>
      <dgm:t>
        <a:bodyPr/>
        <a:lstStyle/>
        <a:p>
          <a:endParaRPr lang="zh-TW" altLang="en-US"/>
        </a:p>
      </dgm:t>
    </dgm:pt>
    <dgm:pt modelId="{4A2B0A27-AEB1-42F6-B021-98F4BD196E41}" type="pres">
      <dgm:prSet presAssocID="{D9670632-27BD-4245-B8E3-A250D9FBA7D3}" presName="childShape" presStyleCnt="0"/>
      <dgm:spPr/>
    </dgm:pt>
    <dgm:pt modelId="{648F335E-A4B1-4276-94CA-9D489161115B}" type="pres">
      <dgm:prSet presAssocID="{8CF31009-9210-4244-8B62-F808D1A8458E}" presName="Name13" presStyleLbl="parChTrans1D2" presStyleIdx="2" presStyleCnt="4"/>
      <dgm:spPr/>
      <dgm:t>
        <a:bodyPr/>
        <a:lstStyle/>
        <a:p>
          <a:endParaRPr lang="zh-TW" altLang="en-US"/>
        </a:p>
      </dgm:t>
    </dgm:pt>
    <dgm:pt modelId="{07C9DB7B-6302-43E8-9C6A-8F683AE4D7C0}" type="pres">
      <dgm:prSet presAssocID="{FB15327D-8ACD-49F4-BD28-FFA0692D919A}" presName="childText" presStyleLbl="bgAcc1" presStyleIdx="2" presStyleCnt="4" custLinFactNeighborX="2574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5D2F81-0223-4376-B2C8-17593D925979}" type="pres">
      <dgm:prSet presAssocID="{2B25E977-886B-4F4C-820E-308E7C501E3C}" presName="Name13" presStyleLbl="parChTrans1D2" presStyleIdx="3" presStyleCnt="4"/>
      <dgm:spPr/>
      <dgm:t>
        <a:bodyPr/>
        <a:lstStyle/>
        <a:p>
          <a:endParaRPr lang="zh-TW" altLang="en-US"/>
        </a:p>
      </dgm:t>
    </dgm:pt>
    <dgm:pt modelId="{5B78B299-75A8-421A-9507-D732BD3DF32E}" type="pres">
      <dgm:prSet presAssocID="{1821EF87-6DEF-4DEA-91BE-1424C53D9990}" presName="childText" presStyleLbl="bgAcc1" presStyleIdx="3" presStyleCnt="4" custLinFactNeighborX="2574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21000CF-F0C0-40CB-A61A-11DE6F87A129}" srcId="{E445525E-17AB-4FB0-9555-151E282573C2}" destId="{F6CFD6CE-217F-4104-B7FC-5A0F0BCFC891}" srcOrd="0" destOrd="0" parTransId="{BDFEDEFD-CEFB-4E7B-BD5E-7D3E9B68B6E4}" sibTransId="{75C298D4-0695-4CA9-92F9-F4B47AC06085}"/>
    <dgm:cxn modelId="{61D3F8B0-18E5-4EC3-8C4A-B92E96B0FDE3}" type="presOf" srcId="{2B25E977-886B-4F4C-820E-308E7C501E3C}" destId="{B95D2F81-0223-4376-B2C8-17593D925979}" srcOrd="0" destOrd="0" presId="urn:microsoft.com/office/officeart/2005/8/layout/hierarchy3"/>
    <dgm:cxn modelId="{2D0197C7-8E24-4D7F-BE5A-AE683C7601B3}" type="presOf" srcId="{F6CFD6CE-217F-4104-B7FC-5A0F0BCFC891}" destId="{DCC38F52-959B-4E29-A931-854C73BE323F}" srcOrd="0" destOrd="0" presId="urn:microsoft.com/office/officeart/2005/8/layout/hierarchy3"/>
    <dgm:cxn modelId="{482FDC47-C0E1-4362-88F5-8BAFF952FEDE}" srcId="{D9670632-27BD-4245-B8E3-A250D9FBA7D3}" destId="{1821EF87-6DEF-4DEA-91BE-1424C53D9990}" srcOrd="1" destOrd="0" parTransId="{2B25E977-886B-4F4C-820E-308E7C501E3C}" sibTransId="{760419AC-A0B3-4F4B-8C6B-570758CE5AE0}"/>
    <dgm:cxn modelId="{0BE5E019-73F7-4DA1-BA72-CBCC44C96D88}" type="presOf" srcId="{8CF31009-9210-4244-8B62-F808D1A8458E}" destId="{648F335E-A4B1-4276-94CA-9D489161115B}" srcOrd="0" destOrd="0" presId="urn:microsoft.com/office/officeart/2005/8/layout/hierarchy3"/>
    <dgm:cxn modelId="{8B105C06-00BA-4C57-B172-47829C81D5A8}" srcId="{868D5720-7C6D-41FE-8F1A-9BB5DCEB5FBC}" destId="{D9670632-27BD-4245-B8E3-A250D9FBA7D3}" srcOrd="1" destOrd="0" parTransId="{4CD6ED51-11ED-439C-AA6D-889F07B9E17A}" sibTransId="{49B81DA0-E9A0-4B2C-AD85-04BEA6E5088C}"/>
    <dgm:cxn modelId="{7EE4C221-8559-40F3-A0B6-2D9832C2C669}" type="presOf" srcId="{BDFEDEFD-CEFB-4E7B-BD5E-7D3E9B68B6E4}" destId="{3840F5E8-3B5E-41D0-B560-58E77B1691A8}" srcOrd="0" destOrd="0" presId="urn:microsoft.com/office/officeart/2005/8/layout/hierarchy3"/>
    <dgm:cxn modelId="{50BFA087-917E-4368-B99D-642A484F28B7}" type="presOf" srcId="{D9670632-27BD-4245-B8E3-A250D9FBA7D3}" destId="{0BF27EC7-7C02-408F-9C37-98505F892221}" srcOrd="0" destOrd="0" presId="urn:microsoft.com/office/officeart/2005/8/layout/hierarchy3"/>
    <dgm:cxn modelId="{4A38D686-626C-4E5D-BD12-4737438E91EF}" type="presOf" srcId="{E445525E-17AB-4FB0-9555-151E282573C2}" destId="{BBCFDAF7-63EC-4740-8A78-41FD2432BC48}" srcOrd="0" destOrd="0" presId="urn:microsoft.com/office/officeart/2005/8/layout/hierarchy3"/>
    <dgm:cxn modelId="{C2CC7A92-15B9-496F-872C-D2D6D2D912EF}" type="presOf" srcId="{D9670632-27BD-4245-B8E3-A250D9FBA7D3}" destId="{EB5E9480-A6A5-464F-A776-AE2DD52435A7}" srcOrd="1" destOrd="0" presId="urn:microsoft.com/office/officeart/2005/8/layout/hierarchy3"/>
    <dgm:cxn modelId="{3846C144-7066-4010-A483-086CE1676C74}" srcId="{868D5720-7C6D-41FE-8F1A-9BB5DCEB5FBC}" destId="{E445525E-17AB-4FB0-9555-151E282573C2}" srcOrd="0" destOrd="0" parTransId="{BA161E4B-25FA-4CDE-8720-947D9F5A2E65}" sibTransId="{2224BF81-0DC4-486D-AC2A-BD51CC7DADFB}"/>
    <dgm:cxn modelId="{037C4600-CDEF-4465-A2AD-045670B590E9}" type="presOf" srcId="{1821EF87-6DEF-4DEA-91BE-1424C53D9990}" destId="{5B78B299-75A8-421A-9507-D732BD3DF32E}" srcOrd="0" destOrd="0" presId="urn:microsoft.com/office/officeart/2005/8/layout/hierarchy3"/>
    <dgm:cxn modelId="{990A63A7-4587-46C2-B813-9B5C3EFD67E6}" type="presOf" srcId="{E445525E-17AB-4FB0-9555-151E282573C2}" destId="{B581796E-D9DA-41FD-953D-EA596765346D}" srcOrd="1" destOrd="0" presId="urn:microsoft.com/office/officeart/2005/8/layout/hierarchy3"/>
    <dgm:cxn modelId="{08BECEB3-9AA1-46C3-B59F-84D46948314F}" type="presOf" srcId="{868D5720-7C6D-41FE-8F1A-9BB5DCEB5FBC}" destId="{4630CFB2-2A45-4511-B2A4-315E2C567134}" srcOrd="0" destOrd="0" presId="urn:microsoft.com/office/officeart/2005/8/layout/hierarchy3"/>
    <dgm:cxn modelId="{85716E5F-D9D2-4989-893D-B0A93C79805B}" type="presOf" srcId="{C85CB86B-8CA0-4B63-9E63-3E2E31A5DE5C}" destId="{51709C14-4FC6-4643-B49F-B90D848B3A60}" srcOrd="0" destOrd="0" presId="urn:microsoft.com/office/officeart/2005/8/layout/hierarchy3"/>
    <dgm:cxn modelId="{3AFB24AC-806A-4893-BA14-38A170756A6D}" srcId="{D9670632-27BD-4245-B8E3-A250D9FBA7D3}" destId="{FB15327D-8ACD-49F4-BD28-FFA0692D919A}" srcOrd="0" destOrd="0" parTransId="{8CF31009-9210-4244-8B62-F808D1A8458E}" sibTransId="{662405F6-139F-4080-BF8A-784A5B05A41D}"/>
    <dgm:cxn modelId="{3D36DFF4-21DD-42FF-B2D1-CF42571F6ABE}" type="presOf" srcId="{FB15327D-8ACD-49F4-BD28-FFA0692D919A}" destId="{07C9DB7B-6302-43E8-9C6A-8F683AE4D7C0}" srcOrd="0" destOrd="0" presId="urn:microsoft.com/office/officeart/2005/8/layout/hierarchy3"/>
    <dgm:cxn modelId="{DF5CF8BF-ABAF-416E-B8A4-D26E49DE2829}" srcId="{E445525E-17AB-4FB0-9555-151E282573C2}" destId="{D776C14C-9784-469B-AB64-D2E9F5404E59}" srcOrd="1" destOrd="0" parTransId="{C85CB86B-8CA0-4B63-9E63-3E2E31A5DE5C}" sibTransId="{44557347-CCFC-4DAA-B0BB-C7FA5591EAD3}"/>
    <dgm:cxn modelId="{A3735E2A-FEF3-4DB4-8F0F-394A46CBCFA2}" type="presOf" srcId="{D776C14C-9784-469B-AB64-D2E9F5404E59}" destId="{4F0F7829-4C31-4889-B715-AA83A14E8BA8}" srcOrd="0" destOrd="0" presId="urn:microsoft.com/office/officeart/2005/8/layout/hierarchy3"/>
    <dgm:cxn modelId="{FB7D3E26-3538-4C1B-AFFE-CE6E520840A5}" type="presParOf" srcId="{4630CFB2-2A45-4511-B2A4-315E2C567134}" destId="{8E18F401-BFC9-4C89-A243-951B8A10E51C}" srcOrd="0" destOrd="0" presId="urn:microsoft.com/office/officeart/2005/8/layout/hierarchy3"/>
    <dgm:cxn modelId="{A606193F-545F-4448-A7FB-35A8FC752708}" type="presParOf" srcId="{8E18F401-BFC9-4C89-A243-951B8A10E51C}" destId="{6BA43608-5DE2-40D7-B18D-7226189B2FFC}" srcOrd="0" destOrd="0" presId="urn:microsoft.com/office/officeart/2005/8/layout/hierarchy3"/>
    <dgm:cxn modelId="{9A708983-BFEC-4AAA-84AD-D658FA941465}" type="presParOf" srcId="{6BA43608-5DE2-40D7-B18D-7226189B2FFC}" destId="{BBCFDAF7-63EC-4740-8A78-41FD2432BC48}" srcOrd="0" destOrd="0" presId="urn:microsoft.com/office/officeart/2005/8/layout/hierarchy3"/>
    <dgm:cxn modelId="{2A7AA42A-35B7-4695-9315-74E0B30D304F}" type="presParOf" srcId="{6BA43608-5DE2-40D7-B18D-7226189B2FFC}" destId="{B581796E-D9DA-41FD-953D-EA596765346D}" srcOrd="1" destOrd="0" presId="urn:microsoft.com/office/officeart/2005/8/layout/hierarchy3"/>
    <dgm:cxn modelId="{07071A2D-780D-4BAD-B703-B68915356D7F}" type="presParOf" srcId="{8E18F401-BFC9-4C89-A243-951B8A10E51C}" destId="{A9BA3C04-0590-4E56-91A6-12DF6B54980A}" srcOrd="1" destOrd="0" presId="urn:microsoft.com/office/officeart/2005/8/layout/hierarchy3"/>
    <dgm:cxn modelId="{876491C9-6984-4C0D-A8F0-D6CE3C881BCB}" type="presParOf" srcId="{A9BA3C04-0590-4E56-91A6-12DF6B54980A}" destId="{3840F5E8-3B5E-41D0-B560-58E77B1691A8}" srcOrd="0" destOrd="0" presId="urn:microsoft.com/office/officeart/2005/8/layout/hierarchy3"/>
    <dgm:cxn modelId="{753F38FD-F7A3-4F99-9E8C-41939825EB3A}" type="presParOf" srcId="{A9BA3C04-0590-4E56-91A6-12DF6B54980A}" destId="{DCC38F52-959B-4E29-A931-854C73BE323F}" srcOrd="1" destOrd="0" presId="urn:microsoft.com/office/officeart/2005/8/layout/hierarchy3"/>
    <dgm:cxn modelId="{768662FB-186D-4837-972E-651E3FC66513}" type="presParOf" srcId="{A9BA3C04-0590-4E56-91A6-12DF6B54980A}" destId="{51709C14-4FC6-4643-B49F-B90D848B3A60}" srcOrd="2" destOrd="0" presId="urn:microsoft.com/office/officeart/2005/8/layout/hierarchy3"/>
    <dgm:cxn modelId="{FDF4CEA6-CC63-4854-8808-2E454083F2CF}" type="presParOf" srcId="{A9BA3C04-0590-4E56-91A6-12DF6B54980A}" destId="{4F0F7829-4C31-4889-B715-AA83A14E8BA8}" srcOrd="3" destOrd="0" presId="urn:microsoft.com/office/officeart/2005/8/layout/hierarchy3"/>
    <dgm:cxn modelId="{EBDF06A0-C3B9-4B84-AF2F-E56F8FB60A33}" type="presParOf" srcId="{4630CFB2-2A45-4511-B2A4-315E2C567134}" destId="{CCD8499A-47C6-4CC1-831A-0FC8EA9F2C96}" srcOrd="1" destOrd="0" presId="urn:microsoft.com/office/officeart/2005/8/layout/hierarchy3"/>
    <dgm:cxn modelId="{B79F413C-A75A-47B3-B53C-291ABC50715C}" type="presParOf" srcId="{CCD8499A-47C6-4CC1-831A-0FC8EA9F2C96}" destId="{7593F191-9F96-4570-9E97-E59662B1734A}" srcOrd="0" destOrd="0" presId="urn:microsoft.com/office/officeart/2005/8/layout/hierarchy3"/>
    <dgm:cxn modelId="{25A929BE-E3DC-4C22-9BD6-8899C2FA12EB}" type="presParOf" srcId="{7593F191-9F96-4570-9E97-E59662B1734A}" destId="{0BF27EC7-7C02-408F-9C37-98505F892221}" srcOrd="0" destOrd="0" presId="urn:microsoft.com/office/officeart/2005/8/layout/hierarchy3"/>
    <dgm:cxn modelId="{0D04432F-441F-4638-8701-E0AB5F55AAF9}" type="presParOf" srcId="{7593F191-9F96-4570-9E97-E59662B1734A}" destId="{EB5E9480-A6A5-464F-A776-AE2DD52435A7}" srcOrd="1" destOrd="0" presId="urn:microsoft.com/office/officeart/2005/8/layout/hierarchy3"/>
    <dgm:cxn modelId="{22817C44-1ECD-4227-B226-7EF49C237FED}" type="presParOf" srcId="{CCD8499A-47C6-4CC1-831A-0FC8EA9F2C96}" destId="{4A2B0A27-AEB1-42F6-B021-98F4BD196E41}" srcOrd="1" destOrd="0" presId="urn:microsoft.com/office/officeart/2005/8/layout/hierarchy3"/>
    <dgm:cxn modelId="{A67EFC0E-B3A5-4ADD-8B6A-E7842EE78FD4}" type="presParOf" srcId="{4A2B0A27-AEB1-42F6-B021-98F4BD196E41}" destId="{648F335E-A4B1-4276-94CA-9D489161115B}" srcOrd="0" destOrd="0" presId="urn:microsoft.com/office/officeart/2005/8/layout/hierarchy3"/>
    <dgm:cxn modelId="{3026B72C-3416-4C0D-BCFC-547C259D6FAB}" type="presParOf" srcId="{4A2B0A27-AEB1-42F6-B021-98F4BD196E41}" destId="{07C9DB7B-6302-43E8-9C6A-8F683AE4D7C0}" srcOrd="1" destOrd="0" presId="urn:microsoft.com/office/officeart/2005/8/layout/hierarchy3"/>
    <dgm:cxn modelId="{64848026-EBD5-4F97-B3DD-E3A2ACA55797}" type="presParOf" srcId="{4A2B0A27-AEB1-42F6-B021-98F4BD196E41}" destId="{B95D2F81-0223-4376-B2C8-17593D925979}" srcOrd="2" destOrd="0" presId="urn:microsoft.com/office/officeart/2005/8/layout/hierarchy3"/>
    <dgm:cxn modelId="{7F7529BC-2D2B-4694-980B-2E7BDCB0F0F5}" type="presParOf" srcId="{4A2B0A27-AEB1-42F6-B021-98F4BD196E41}" destId="{5B78B299-75A8-421A-9507-D732BD3DF32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1440C-4FDE-4E36-B3DA-CD155BB8C8F6}">
      <dsp:nvSpPr>
        <dsp:cNvPr id="0" name=""/>
        <dsp:cNvSpPr/>
      </dsp:nvSpPr>
      <dsp:spPr>
        <a:xfrm>
          <a:off x="232188" y="571"/>
          <a:ext cx="2673929" cy="13369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73660" rIns="11049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800" kern="1200" dirty="0" smtClean="0">
              <a:latin typeface="Adobe 黑体 Std R" pitchFamily="34" charset="-128"/>
              <a:ea typeface="Adobe 黑体 Std R" pitchFamily="34" charset="-128"/>
            </a:rPr>
            <a:t>鐵罐</a:t>
          </a:r>
          <a:endParaRPr lang="zh-TW" altLang="en-US" sz="5800" kern="1200" dirty="0">
            <a:latin typeface="Adobe 黑体 Std R" pitchFamily="34" charset="-128"/>
            <a:ea typeface="Adobe 黑体 Std R" pitchFamily="34" charset="-128"/>
          </a:endParaRPr>
        </a:p>
      </dsp:txBody>
      <dsp:txXfrm>
        <a:off x="271346" y="39729"/>
        <a:ext cx="2595613" cy="1258648"/>
      </dsp:txXfrm>
    </dsp:sp>
    <dsp:sp modelId="{A46E2919-AFC1-4D78-AE91-A8B60D97415F}">
      <dsp:nvSpPr>
        <dsp:cNvPr id="0" name=""/>
        <dsp:cNvSpPr/>
      </dsp:nvSpPr>
      <dsp:spPr>
        <a:xfrm>
          <a:off x="499581" y="1337536"/>
          <a:ext cx="267392" cy="1002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2723"/>
              </a:lnTo>
              <a:lnTo>
                <a:pt x="267392" y="10027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19A41-E8A6-4689-8F77-1BC7FBDF51CD}">
      <dsp:nvSpPr>
        <dsp:cNvPr id="0" name=""/>
        <dsp:cNvSpPr/>
      </dsp:nvSpPr>
      <dsp:spPr>
        <a:xfrm>
          <a:off x="766974" y="1671777"/>
          <a:ext cx="2139143" cy="1336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Adobe 黑体 Std R" pitchFamily="34" charset="-128"/>
              <a:ea typeface="Adobe 黑体 Std R" pitchFamily="34" charset="-128"/>
            </a:rPr>
            <a:t>無法徒手壓扁</a:t>
          </a:r>
          <a:endParaRPr lang="zh-TW" altLang="en-US" sz="3200" kern="1200" dirty="0">
            <a:latin typeface="Adobe 黑体 Std R" pitchFamily="34" charset="-128"/>
            <a:ea typeface="Adobe 黑体 Std R" pitchFamily="34" charset="-128"/>
          </a:endParaRPr>
        </a:p>
      </dsp:txBody>
      <dsp:txXfrm>
        <a:off x="806132" y="1710935"/>
        <a:ext cx="2060827" cy="1258648"/>
      </dsp:txXfrm>
    </dsp:sp>
    <dsp:sp modelId="{83AE2222-6DF2-49FB-ACC7-CCD7EE2CA9BE}">
      <dsp:nvSpPr>
        <dsp:cNvPr id="0" name=""/>
        <dsp:cNvSpPr/>
      </dsp:nvSpPr>
      <dsp:spPr>
        <a:xfrm>
          <a:off x="499581" y="1337536"/>
          <a:ext cx="267392" cy="2673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3929"/>
              </a:lnTo>
              <a:lnTo>
                <a:pt x="267392" y="267392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018F7-2C73-44A4-8467-F57D271C0492}">
      <dsp:nvSpPr>
        <dsp:cNvPr id="0" name=""/>
        <dsp:cNvSpPr/>
      </dsp:nvSpPr>
      <dsp:spPr>
        <a:xfrm>
          <a:off x="766974" y="3342983"/>
          <a:ext cx="2139143" cy="1336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Adobe 黑体 Std R" pitchFamily="34" charset="-128"/>
              <a:ea typeface="Adobe 黑体 Std R" pitchFamily="34" charset="-128"/>
            </a:rPr>
            <a:t>底部是平面</a:t>
          </a:r>
          <a:endParaRPr lang="zh-TW" altLang="en-US" sz="3200" kern="1200" dirty="0">
            <a:latin typeface="Adobe 黑体 Std R" pitchFamily="34" charset="-128"/>
            <a:ea typeface="Adobe 黑体 Std R" pitchFamily="34" charset="-128"/>
          </a:endParaRPr>
        </a:p>
      </dsp:txBody>
      <dsp:txXfrm>
        <a:off x="806132" y="3382141"/>
        <a:ext cx="2060827" cy="1258648"/>
      </dsp:txXfrm>
    </dsp:sp>
    <dsp:sp modelId="{2B7A5E05-D4F9-406E-BFED-7E2D42D89378}">
      <dsp:nvSpPr>
        <dsp:cNvPr id="0" name=""/>
        <dsp:cNvSpPr/>
      </dsp:nvSpPr>
      <dsp:spPr>
        <a:xfrm>
          <a:off x="3574601" y="571"/>
          <a:ext cx="2673929" cy="13369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73660" rIns="11049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800" kern="1200" dirty="0" smtClean="0">
              <a:latin typeface="Adobe 黑体 Std R" pitchFamily="34" charset="-128"/>
              <a:ea typeface="Adobe 黑体 Std R" pitchFamily="34" charset="-128"/>
            </a:rPr>
            <a:t>鋁罐</a:t>
          </a:r>
          <a:endParaRPr lang="zh-TW" altLang="en-US" sz="5800" kern="1200" dirty="0">
            <a:latin typeface="Adobe 黑体 Std R" pitchFamily="34" charset="-128"/>
            <a:ea typeface="Adobe 黑体 Std R" pitchFamily="34" charset="-128"/>
          </a:endParaRPr>
        </a:p>
      </dsp:txBody>
      <dsp:txXfrm>
        <a:off x="3613759" y="39729"/>
        <a:ext cx="2595613" cy="1258648"/>
      </dsp:txXfrm>
    </dsp:sp>
    <dsp:sp modelId="{24AAA4BF-3DD1-4068-9ADF-DFA61DC53EEF}">
      <dsp:nvSpPr>
        <dsp:cNvPr id="0" name=""/>
        <dsp:cNvSpPr/>
      </dsp:nvSpPr>
      <dsp:spPr>
        <a:xfrm>
          <a:off x="3841994" y="1337536"/>
          <a:ext cx="267392" cy="1002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2723"/>
              </a:lnTo>
              <a:lnTo>
                <a:pt x="267392" y="10027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762E5D-C8A2-4E08-95F0-B8007E222DE6}">
      <dsp:nvSpPr>
        <dsp:cNvPr id="0" name=""/>
        <dsp:cNvSpPr/>
      </dsp:nvSpPr>
      <dsp:spPr>
        <a:xfrm>
          <a:off x="4109387" y="1671777"/>
          <a:ext cx="2139143" cy="1336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Adobe 黑体 Std R" pitchFamily="34" charset="-128"/>
              <a:ea typeface="Adobe 黑体 Std R" pitchFamily="34" charset="-128"/>
            </a:rPr>
            <a:t>用手可輕易壓扁</a:t>
          </a:r>
          <a:endParaRPr lang="zh-TW" altLang="en-US" sz="3200" kern="1200" dirty="0">
            <a:latin typeface="Adobe 黑体 Std R" pitchFamily="34" charset="-128"/>
            <a:ea typeface="Adobe 黑体 Std R" pitchFamily="34" charset="-128"/>
          </a:endParaRPr>
        </a:p>
      </dsp:txBody>
      <dsp:txXfrm>
        <a:off x="4148545" y="1710935"/>
        <a:ext cx="2060827" cy="1258648"/>
      </dsp:txXfrm>
    </dsp:sp>
    <dsp:sp modelId="{038C1B6A-827E-4E59-BFD9-976BB91EFF59}">
      <dsp:nvSpPr>
        <dsp:cNvPr id="0" name=""/>
        <dsp:cNvSpPr/>
      </dsp:nvSpPr>
      <dsp:spPr>
        <a:xfrm>
          <a:off x="3841994" y="1337536"/>
          <a:ext cx="267392" cy="2673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3929"/>
              </a:lnTo>
              <a:lnTo>
                <a:pt x="267392" y="267392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4B724D-2204-4099-BFFF-346041EED50C}">
      <dsp:nvSpPr>
        <dsp:cNvPr id="0" name=""/>
        <dsp:cNvSpPr/>
      </dsp:nvSpPr>
      <dsp:spPr>
        <a:xfrm>
          <a:off x="4109387" y="3342983"/>
          <a:ext cx="2139143" cy="1336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Adobe 黑体 Std R" pitchFamily="34" charset="-128"/>
              <a:ea typeface="Adobe 黑体 Std R" pitchFamily="34" charset="-128"/>
            </a:rPr>
            <a:t>底部</a:t>
          </a:r>
          <a:r>
            <a:rPr lang="zh-TW" altLang="en-US" sz="3100" kern="1200" dirty="0" smtClean="0">
              <a:latin typeface="Adobe 黑体 Std R" pitchFamily="34" charset="-128"/>
              <a:ea typeface="Adobe 黑体 Std R" pitchFamily="34" charset="-128"/>
            </a:rPr>
            <a:t>凹進去</a:t>
          </a:r>
          <a:endParaRPr lang="zh-TW" altLang="en-US" sz="3100" kern="1200" dirty="0">
            <a:latin typeface="Adobe 黑体 Std R" pitchFamily="34" charset="-128"/>
            <a:ea typeface="Adobe 黑体 Std R" pitchFamily="34" charset="-128"/>
          </a:endParaRPr>
        </a:p>
      </dsp:txBody>
      <dsp:txXfrm>
        <a:off x="4148545" y="3382141"/>
        <a:ext cx="2060827" cy="1258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FDAF7-63EC-4740-8A78-41FD2432BC48}">
      <dsp:nvSpPr>
        <dsp:cNvPr id="0" name=""/>
        <dsp:cNvSpPr/>
      </dsp:nvSpPr>
      <dsp:spPr>
        <a:xfrm>
          <a:off x="2033730" y="214"/>
          <a:ext cx="2183973" cy="10919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Adobe 黑体 Std R" pitchFamily="34" charset="-128"/>
              <a:ea typeface="Adobe 黑体 Std R" pitchFamily="34" charset="-128"/>
            </a:rPr>
            <a:t>硬塑膠</a:t>
          </a:r>
          <a:r>
            <a:rPr lang="en-US" altLang="zh-TW" sz="1800" kern="1200" dirty="0" smtClean="0">
              <a:latin typeface="Adobe 黑体 Std R" pitchFamily="34" charset="-128"/>
              <a:ea typeface="Adobe 黑体 Std R" pitchFamily="34" charset="-128"/>
            </a:rPr>
            <a:t/>
          </a:r>
          <a:br>
            <a:rPr lang="en-US" altLang="zh-TW" sz="1800" kern="1200" dirty="0" smtClean="0">
              <a:latin typeface="Adobe 黑体 Std R" pitchFamily="34" charset="-128"/>
              <a:ea typeface="Adobe 黑体 Std R" pitchFamily="34" charset="-128"/>
            </a:rPr>
          </a:br>
          <a:r>
            <a:rPr lang="en-US" altLang="zh-TW" sz="1800" kern="1200" dirty="0" smtClean="0">
              <a:latin typeface="Adobe 黑体 Std R" pitchFamily="34" charset="-128"/>
              <a:ea typeface="Adobe 黑体 Std R" pitchFamily="34" charset="-128"/>
            </a:rPr>
            <a:t>(</a:t>
          </a:r>
          <a:r>
            <a:rPr lang="zh-TW" altLang="en-US" sz="1800" kern="1200" dirty="0" smtClean="0">
              <a:latin typeface="Adobe 黑体 Std R" pitchFamily="34" charset="-128"/>
              <a:ea typeface="Adobe 黑体 Std R" pitchFamily="34" charset="-128"/>
            </a:rPr>
            <a:t>大多為不透光、</a:t>
          </a:r>
          <a:r>
            <a:rPr lang="zh-TW" altLang="en-US" sz="1800" kern="1200" smtClean="0">
              <a:latin typeface="Adobe 黑体 Std R" pitchFamily="34" charset="-128"/>
              <a:ea typeface="Adobe 黑体 Std R" pitchFamily="34" charset="-128"/>
            </a:rPr>
            <a:t>較硬，盒類疊整齊</a:t>
          </a:r>
          <a:r>
            <a:rPr lang="en-US" altLang="zh-TW" sz="1800" kern="1200" smtClean="0">
              <a:latin typeface="Adobe 黑体 Std R" pitchFamily="34" charset="-128"/>
              <a:ea typeface="Adobe 黑体 Std R" pitchFamily="34" charset="-128"/>
            </a:rPr>
            <a:t>)</a:t>
          </a:r>
          <a:endParaRPr lang="zh-TW" altLang="en-US" sz="1800" kern="1200" dirty="0">
            <a:latin typeface="Adobe 黑体 Std R" pitchFamily="34" charset="-128"/>
            <a:ea typeface="Adobe 黑体 Std R" pitchFamily="34" charset="-128"/>
          </a:endParaRPr>
        </a:p>
      </dsp:txBody>
      <dsp:txXfrm>
        <a:off x="2065713" y="32197"/>
        <a:ext cx="2120007" cy="1028020"/>
      </dsp:txXfrm>
    </dsp:sp>
    <dsp:sp modelId="{3840F5E8-3B5E-41D0-B560-58E77B1691A8}">
      <dsp:nvSpPr>
        <dsp:cNvPr id="0" name=""/>
        <dsp:cNvSpPr/>
      </dsp:nvSpPr>
      <dsp:spPr>
        <a:xfrm>
          <a:off x="2252127" y="1092200"/>
          <a:ext cx="137590" cy="818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8989"/>
              </a:lnTo>
              <a:lnTo>
                <a:pt x="137590" y="81898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38F52-959B-4E29-A931-854C73BE323F}">
      <dsp:nvSpPr>
        <dsp:cNvPr id="0" name=""/>
        <dsp:cNvSpPr/>
      </dsp:nvSpPr>
      <dsp:spPr>
        <a:xfrm>
          <a:off x="2389718" y="1365197"/>
          <a:ext cx="2221170" cy="1091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latin typeface="Adobe 黑体 Std R" pitchFamily="34" charset="-128"/>
              <a:ea typeface="Adobe 黑体 Std R" pitchFamily="34" charset="-128"/>
            </a:rPr>
            <a:t>便利超商有蓋子的飲料硬塑膠瓶</a:t>
          </a:r>
          <a:r>
            <a:rPr lang="en-US" altLang="zh-TW" sz="1200" kern="1200" dirty="0" smtClean="0">
              <a:latin typeface="Adobe 黑体 Std R" pitchFamily="34" charset="-128"/>
              <a:ea typeface="Adobe 黑体 Std R" pitchFamily="34" charset="-128"/>
            </a:rPr>
            <a:t>(</a:t>
          </a:r>
          <a:r>
            <a:rPr lang="zh-TW" altLang="en-US" sz="1200" kern="1200" dirty="0" smtClean="0">
              <a:latin typeface="Adobe 黑体 Std R" pitchFamily="34" charset="-128"/>
              <a:ea typeface="Adobe 黑体 Std R" pitchFamily="34" charset="-128"/>
            </a:rPr>
            <a:t>含養樂多瓶、布丁盒、鮮奶玉米片杯蓋</a:t>
          </a:r>
          <a:r>
            <a:rPr lang="en-US" altLang="zh-TW" sz="1200" kern="1200" dirty="0" smtClean="0">
              <a:latin typeface="Adobe 黑体 Std R" pitchFamily="34" charset="-128"/>
              <a:ea typeface="Adobe 黑体 Std R" pitchFamily="34" charset="-128"/>
            </a:rPr>
            <a:t>+</a:t>
          </a:r>
          <a:r>
            <a:rPr lang="zh-TW" altLang="en-US" sz="1200" kern="1200" dirty="0" smtClean="0">
              <a:latin typeface="Adobe 黑体 Std R" pitchFamily="34" charset="-128"/>
              <a:ea typeface="Adobe 黑体 Std R" pitchFamily="34" charset="-128"/>
            </a:rPr>
            <a:t>杯子、優格杯、奶酪杯</a:t>
          </a:r>
          <a:r>
            <a:rPr lang="en-US" altLang="zh-TW" sz="1200" kern="1200" dirty="0" smtClean="0">
              <a:latin typeface="Adobe 黑体 Std R" pitchFamily="34" charset="-128"/>
              <a:ea typeface="Adobe 黑体 Std R" pitchFamily="34" charset="-128"/>
            </a:rPr>
            <a:t>)</a:t>
          </a:r>
          <a:endParaRPr lang="zh-TW" altLang="en-US" sz="1200" kern="1200" dirty="0">
            <a:latin typeface="Adobe 黑体 Std R" pitchFamily="34" charset="-128"/>
            <a:ea typeface="Adobe 黑体 Std R" pitchFamily="34" charset="-128"/>
          </a:endParaRPr>
        </a:p>
      </dsp:txBody>
      <dsp:txXfrm>
        <a:off x="2421701" y="1397180"/>
        <a:ext cx="2157204" cy="1028020"/>
      </dsp:txXfrm>
    </dsp:sp>
    <dsp:sp modelId="{51709C14-4FC6-4643-B49F-B90D848B3A60}">
      <dsp:nvSpPr>
        <dsp:cNvPr id="0" name=""/>
        <dsp:cNvSpPr/>
      </dsp:nvSpPr>
      <dsp:spPr>
        <a:xfrm>
          <a:off x="2252127" y="1092200"/>
          <a:ext cx="278080" cy="2184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4187"/>
              </a:lnTo>
              <a:lnTo>
                <a:pt x="278080" y="218418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7829-4C31-4889-B715-AA83A14E8BA8}">
      <dsp:nvSpPr>
        <dsp:cNvPr id="0" name=""/>
        <dsp:cNvSpPr/>
      </dsp:nvSpPr>
      <dsp:spPr>
        <a:xfrm>
          <a:off x="2530208" y="2730394"/>
          <a:ext cx="1747178" cy="1091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Adobe 黑体 Std R" pitchFamily="34" charset="-128"/>
              <a:ea typeface="Adobe 黑体 Std R" pitchFamily="34" charset="-128"/>
            </a:rPr>
            <a:t>裝酒精、清潔劑、洗手乳的塑膠瓶</a:t>
          </a:r>
          <a:endParaRPr lang="zh-TW" altLang="en-US" sz="2000" kern="1200" dirty="0">
            <a:latin typeface="Adobe 黑体 Std R" pitchFamily="34" charset="-128"/>
            <a:ea typeface="Adobe 黑体 Std R" pitchFamily="34" charset="-128"/>
          </a:endParaRPr>
        </a:p>
      </dsp:txBody>
      <dsp:txXfrm>
        <a:off x="2562191" y="2762377"/>
        <a:ext cx="1683212" cy="1028020"/>
      </dsp:txXfrm>
    </dsp:sp>
    <dsp:sp modelId="{0BF27EC7-7C02-408F-9C37-98505F892221}">
      <dsp:nvSpPr>
        <dsp:cNvPr id="0" name=""/>
        <dsp:cNvSpPr/>
      </dsp:nvSpPr>
      <dsp:spPr>
        <a:xfrm>
          <a:off x="5170466" y="214"/>
          <a:ext cx="2183973" cy="10919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Adobe 黑体 Std R" pitchFamily="34" charset="-128"/>
              <a:ea typeface="Adobe 黑体 Std R" pitchFamily="34" charset="-128"/>
            </a:rPr>
            <a:t>軟塑膠一律不回收</a:t>
          </a:r>
          <a:endParaRPr lang="zh-TW" altLang="en-US" sz="1800" kern="1200" dirty="0">
            <a:latin typeface="Adobe 黑体 Std R" pitchFamily="34" charset="-128"/>
            <a:ea typeface="Adobe 黑体 Std R" pitchFamily="34" charset="-128"/>
          </a:endParaRPr>
        </a:p>
      </dsp:txBody>
      <dsp:txXfrm>
        <a:off x="5202449" y="32197"/>
        <a:ext cx="2120007" cy="1028020"/>
      </dsp:txXfrm>
    </dsp:sp>
    <dsp:sp modelId="{648F335E-A4B1-4276-94CA-9D489161115B}">
      <dsp:nvSpPr>
        <dsp:cNvPr id="0" name=""/>
        <dsp:cNvSpPr/>
      </dsp:nvSpPr>
      <dsp:spPr>
        <a:xfrm>
          <a:off x="5388863" y="1092200"/>
          <a:ext cx="217846" cy="818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8989"/>
              </a:lnTo>
              <a:lnTo>
                <a:pt x="217846" y="81898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9DB7B-6302-43E8-9C6A-8F683AE4D7C0}">
      <dsp:nvSpPr>
        <dsp:cNvPr id="0" name=""/>
        <dsp:cNvSpPr/>
      </dsp:nvSpPr>
      <dsp:spPr>
        <a:xfrm>
          <a:off x="5606710" y="1365197"/>
          <a:ext cx="1747178" cy="1091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Adobe 黑体 Std R" pitchFamily="34" charset="-128"/>
              <a:ea typeface="Adobe 黑体 Std R" pitchFamily="34" charset="-128"/>
            </a:rPr>
            <a:t>包含手搖飲料的塑膠杯、熱飲熱湯的塑膠杯蓋</a:t>
          </a:r>
          <a:endParaRPr lang="zh-TW" altLang="en-US" sz="1800" kern="1200" dirty="0">
            <a:latin typeface="Adobe 黑体 Std R" pitchFamily="34" charset="-128"/>
            <a:ea typeface="Adobe 黑体 Std R" pitchFamily="34" charset="-128"/>
          </a:endParaRPr>
        </a:p>
      </dsp:txBody>
      <dsp:txXfrm>
        <a:off x="5638693" y="1397180"/>
        <a:ext cx="1683212" cy="1028020"/>
      </dsp:txXfrm>
    </dsp:sp>
    <dsp:sp modelId="{B95D2F81-0223-4376-B2C8-17593D925979}">
      <dsp:nvSpPr>
        <dsp:cNvPr id="0" name=""/>
        <dsp:cNvSpPr/>
      </dsp:nvSpPr>
      <dsp:spPr>
        <a:xfrm>
          <a:off x="5388863" y="1092200"/>
          <a:ext cx="217846" cy="2183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3973"/>
              </a:lnTo>
              <a:lnTo>
                <a:pt x="217846" y="218397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8B299-75A8-421A-9507-D732BD3DF32E}">
      <dsp:nvSpPr>
        <dsp:cNvPr id="0" name=""/>
        <dsp:cNvSpPr/>
      </dsp:nvSpPr>
      <dsp:spPr>
        <a:xfrm>
          <a:off x="5606710" y="2730180"/>
          <a:ext cx="1747178" cy="10919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rgbClr val="FF0000"/>
              </a:solidFill>
              <a:latin typeface="Adobe 黑体 Std R" pitchFamily="34" charset="-128"/>
              <a:ea typeface="Adobe 黑体 Std R" pitchFamily="34" charset="-128"/>
            </a:rPr>
            <a:t>通通不回收</a:t>
          </a:r>
          <a:endParaRPr lang="zh-TW" altLang="en-US" sz="1800" b="1" kern="1200" dirty="0">
            <a:solidFill>
              <a:srgbClr val="FF0000"/>
            </a:solidFill>
            <a:latin typeface="Adobe 黑体 Std R" pitchFamily="34" charset="-128"/>
            <a:ea typeface="Adobe 黑体 Std R" pitchFamily="34" charset="-128"/>
          </a:endParaRPr>
        </a:p>
      </dsp:txBody>
      <dsp:txXfrm>
        <a:off x="5638693" y="2762163"/>
        <a:ext cx="1683212" cy="1028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B6C69-AC76-479B-821F-CCAE4AEF1B44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C10E5-9B05-47A8-9876-3894F99497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91134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7F7A9-92F5-4D9E-8BFD-88076B7B649B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0EF58-E762-4892-AEF5-5770B97E94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77100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06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7A1D-09D3-4110-BA53-9F45B23EEF22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DD1C-8DC3-42E3-A883-E9880AF8D1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488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7A1D-09D3-4110-BA53-9F45B23EEF22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DD1C-8DC3-42E3-A883-E9880AF8D1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657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7A1D-09D3-4110-BA53-9F45B23EEF22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DD1C-8DC3-42E3-A883-E9880AF8D1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363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7A1D-09D3-4110-BA53-9F45B23EEF22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DD1C-8DC3-42E3-A883-E9880AF8D1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96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7A1D-09D3-4110-BA53-9F45B23EEF22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DD1C-8DC3-42E3-A883-E9880AF8D1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066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7A1D-09D3-4110-BA53-9F45B23EEF22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DD1C-8DC3-42E3-A883-E9880AF8D1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862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7A1D-09D3-4110-BA53-9F45B23EEF22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DD1C-8DC3-42E3-A883-E9880AF8D1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162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7A1D-09D3-4110-BA53-9F45B23EEF22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DD1C-8DC3-42E3-A883-E9880AF8D1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0655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7A1D-09D3-4110-BA53-9F45B23EEF22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DD1C-8DC3-42E3-A883-E9880AF8D1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83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7A1D-09D3-4110-BA53-9F45B23EEF22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DD1C-8DC3-42E3-A883-E9880AF8D1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333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27A1D-09D3-4110-BA53-9F45B23EEF22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EDD1C-8DC3-42E3-A883-E9880AF8D1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868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27A1D-09D3-4110-BA53-9F45B23EEF22}" type="datetimeFigureOut">
              <a:rPr lang="zh-TW" altLang="en-US" smtClean="0"/>
              <a:t>2022/12/23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EDD1C-8DC3-42E3-A883-E9880AF8D1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92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microsoft.com/office/2007/relationships/hdphoto" Target="../media/hdphoto2.wdp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32.png"/><Relationship Id="rId17" Type="http://schemas.openxmlformats.org/officeDocument/2006/relationships/image" Target="../media/image37.jpeg"/><Relationship Id="rId2" Type="http://schemas.openxmlformats.org/officeDocument/2006/relationships/image" Target="../media/image27.png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31.png"/><Relationship Id="rId5" Type="http://schemas.openxmlformats.org/officeDocument/2006/relationships/diagramData" Target="../diagrams/data2.xml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microsoft.com/office/2007/relationships/diagramDrawing" Target="../diagrams/drawing2.xml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資源回收室的位置</a:t>
            </a:r>
            <a:endParaRPr lang="zh-TW" altLang="en-US" dirty="0"/>
          </a:p>
        </p:txBody>
      </p:sp>
      <p:grpSp>
        <p:nvGrpSpPr>
          <p:cNvPr id="11" name="群組 10"/>
          <p:cNvGrpSpPr/>
          <p:nvPr/>
        </p:nvGrpSpPr>
        <p:grpSpPr>
          <a:xfrm>
            <a:off x="4101927" y="3230009"/>
            <a:ext cx="4590715" cy="2822447"/>
            <a:chOff x="3995936" y="3429000"/>
            <a:chExt cx="4590715" cy="262345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09" r="3037" b="12306"/>
            <a:stretch/>
          </p:blipFill>
          <p:spPr bwMode="auto">
            <a:xfrm>
              <a:off x="3995936" y="3429000"/>
              <a:ext cx="4590715" cy="26234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向下箭號 3"/>
            <p:cNvSpPr/>
            <p:nvPr/>
          </p:nvSpPr>
          <p:spPr>
            <a:xfrm>
              <a:off x="5148064" y="4740728"/>
              <a:ext cx="216024" cy="344456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3995936" y="4293096"/>
              <a:ext cx="3168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司令台斜對面的灰白色建置物</a:t>
              </a:r>
              <a:endPara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6" t="38878" r="24594" b="35026"/>
          <a:stretch/>
        </p:blipFill>
        <p:spPr bwMode="auto">
          <a:xfrm>
            <a:off x="4193367" y="1357184"/>
            <a:ext cx="4407836" cy="158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411853" y="1340768"/>
            <a:ext cx="3368059" cy="2947386"/>
            <a:chOff x="372926" y="1809231"/>
            <a:chExt cx="3368059" cy="294738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69" t="29687" r="21359" b="10161"/>
            <a:stretch/>
          </p:blipFill>
          <p:spPr bwMode="auto">
            <a:xfrm>
              <a:off x="372926" y="1809231"/>
              <a:ext cx="3168352" cy="294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文字方塊 9"/>
            <p:cNvSpPr txBox="1"/>
            <p:nvPr/>
          </p:nvSpPr>
          <p:spPr>
            <a:xfrm>
              <a:off x="3063877" y="2456139"/>
              <a:ext cx="677108" cy="128782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TW" altLang="en-US" sz="16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資源</a:t>
              </a:r>
              <a:r>
                <a:rPr lang="zh-TW" altLang="en-US" sz="1600" b="1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回收</a:t>
              </a:r>
              <a:r>
                <a:rPr lang="zh-TW" altLang="en-US" sz="16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室</a:t>
              </a:r>
              <a:r>
                <a:rPr lang="en-US" altLang="zh-TW" sz="1600" b="1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1600" b="1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1600" b="1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　   Ｘ</a:t>
              </a:r>
              <a:endParaRPr lang="zh-TW" altLang="en-US" sz="1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" name="直線圖說文字 2 7"/>
          <p:cNvSpPr/>
          <p:nvPr/>
        </p:nvSpPr>
        <p:spPr>
          <a:xfrm>
            <a:off x="4063846" y="1315668"/>
            <a:ext cx="4728335" cy="1656184"/>
          </a:xfrm>
          <a:prstGeom prst="borderCallout2">
            <a:avLst>
              <a:gd name="adj1" fmla="val 28741"/>
              <a:gd name="adj2" fmla="val 323"/>
              <a:gd name="adj3" fmla="val 57661"/>
              <a:gd name="adj4" fmla="val -2854"/>
              <a:gd name="adj5" fmla="val 78321"/>
              <a:gd name="adj6" fmla="val -6148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329925" y="4365104"/>
            <a:ext cx="35283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</a:t>
            </a:r>
            <a:r>
              <a:rPr lang="en-US" altLang="zh-TW" sz="2000" b="1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</a:p>
          <a:p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回收室僅下午打掃時間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：週一至週五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55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sz="2000" b="1" dirty="0" smtClean="0">
                <a:solidFill>
                  <a:srgbClr val="FF0000"/>
                </a:solidFill>
                <a:latin typeface="華康中明體"/>
                <a:ea typeface="華康中明體"/>
              </a:rPr>
              <a:t>—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有開放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垃圾子母車在外頭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，只要有使用臺北市藍色專用垃圾袋的一般垃圾</a:t>
            </a:r>
            <a:r>
              <a:rPr lang="en-US" altLang="zh-TW" sz="2000" b="1" dirty="0" smtClean="0">
                <a:solidFill>
                  <a:srgbClr val="FF0000"/>
                </a:solidFill>
                <a:latin typeface="華康中明體"/>
                <a:ea typeface="華康中明體"/>
              </a:rPr>
              <a:t>—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隨時皆可丟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44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0" descr="台灣菸酒紅麴養生薄餅(9小包)|2020年最推薦的品牌都在friDay購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3099" y="262281"/>
            <a:ext cx="8938185" cy="97203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zh-TW" altLang="en-US" sz="3200" b="1" dirty="0" smtClean="0">
                <a:latin typeface="Adobe 黑体 Std R" pitchFamily="34" charset="-128"/>
                <a:ea typeface="Adobe 黑体 Std R" pitchFamily="34" charset="-128"/>
              </a:rPr>
              <a:t>紙</a:t>
            </a:r>
            <a:r>
              <a:rPr lang="zh-TW" altLang="en-US" sz="3200" b="1" dirty="0" smtClean="0">
                <a:latin typeface="Adobe 黑体 Std R" pitchFamily="34" charset="-128"/>
                <a:ea typeface="Adobe 黑体 Std R" pitchFamily="34" charset="-128"/>
              </a:rPr>
              <a:t>餐</a:t>
            </a:r>
            <a:r>
              <a:rPr lang="zh-TW" altLang="en-US" sz="3200" b="1" dirty="0" smtClean="0">
                <a:latin typeface="Adobe 黑体 Std R" pitchFamily="34" charset="-128"/>
                <a:ea typeface="Adobe 黑体 Std R" pitchFamily="34" charset="-128"/>
              </a:rPr>
              <a:t>盒</a:t>
            </a:r>
            <a:r>
              <a:rPr lang="zh-TW" altLang="en-US" sz="3200" b="1" dirty="0" smtClean="0">
                <a:latin typeface="華康中明體"/>
                <a:ea typeface="華康中明體"/>
              </a:rPr>
              <a:t>、</a:t>
            </a:r>
            <a:r>
              <a:rPr lang="zh-TW" altLang="en-US" sz="3200" b="1" dirty="0" smtClean="0">
                <a:latin typeface="Adobe 黑体 Std R" pitchFamily="34" charset="-128"/>
                <a:ea typeface="Adobe 黑体 Std R" pitchFamily="34" charset="-128"/>
              </a:rPr>
              <a:t>紙杯</a:t>
            </a:r>
            <a:r>
              <a:rPr lang="en-US" altLang="zh-TW" sz="3200" dirty="0" smtClean="0">
                <a:latin typeface="Adobe 黑体 Std R" pitchFamily="34" charset="-128"/>
                <a:ea typeface="Adobe 黑体 Std R" pitchFamily="34" charset="-128"/>
              </a:rPr>
              <a:t/>
            </a:r>
            <a:br>
              <a:rPr lang="en-US" altLang="zh-TW" sz="3200" dirty="0" smtClean="0">
                <a:latin typeface="Adobe 黑体 Std R" pitchFamily="34" charset="-128"/>
                <a:ea typeface="Adobe 黑体 Std R" pitchFamily="34" charset="-128"/>
              </a:rPr>
            </a:br>
            <a:r>
              <a:rPr lang="en-US" altLang="zh-TW" sz="2600" u="sng" dirty="0" smtClean="0">
                <a:latin typeface="Adobe 黑体 Std R" pitchFamily="34" charset="-128"/>
                <a:ea typeface="Adobe 黑体 Std R" pitchFamily="34" charset="-128"/>
              </a:rPr>
              <a:t>(</a:t>
            </a:r>
            <a:r>
              <a:rPr lang="zh-TW" altLang="en-US" sz="2600" u="sng" dirty="0" smtClean="0">
                <a:latin typeface="Adobe 黑体 Std R" pitchFamily="34" charset="-128"/>
                <a:ea typeface="Adobe 黑体 Std R" pitchFamily="34" charset="-128"/>
              </a:rPr>
              <a:t>需</a:t>
            </a:r>
            <a:r>
              <a:rPr lang="zh-TW" altLang="en-US" sz="2600" u="sng" dirty="0" smtClean="0">
                <a:latin typeface="Adobe 黑体 Std R" pitchFamily="34" charset="-128"/>
                <a:ea typeface="Adobe 黑体 Std R" pitchFamily="34" charset="-128"/>
              </a:rPr>
              <a:t>沖洗</a:t>
            </a:r>
            <a:r>
              <a:rPr lang="zh-TW" altLang="en-US" sz="2600" u="sng" dirty="0" smtClean="0">
                <a:latin typeface="華康中明體"/>
                <a:ea typeface="華康中明體"/>
              </a:rPr>
              <a:t>、</a:t>
            </a:r>
            <a:r>
              <a:rPr lang="zh-TW" altLang="en-US" sz="2600" u="sng" dirty="0" smtClean="0">
                <a:latin typeface="Adobe 黑体 Std R" pitchFamily="34" charset="-128"/>
                <a:ea typeface="Adobe 黑体 Std R" pitchFamily="34" charset="-128"/>
              </a:rPr>
              <a:t>確定</a:t>
            </a:r>
            <a:r>
              <a:rPr lang="zh-TW" altLang="en-US" sz="2600" u="sng" dirty="0" smtClean="0">
                <a:latin typeface="Adobe 黑体 Std R" pitchFamily="34" charset="-128"/>
                <a:ea typeface="Adobe 黑体 Std R" pitchFamily="34" charset="-128"/>
              </a:rPr>
              <a:t>無液體</a:t>
            </a:r>
            <a:r>
              <a:rPr lang="zh-TW" altLang="en-US" sz="2600" u="sng" dirty="0">
                <a:latin typeface="Adobe 黑体 Std R" pitchFamily="34" charset="-128"/>
                <a:ea typeface="Adobe 黑体 Std R" pitchFamily="34" charset="-128"/>
              </a:rPr>
              <a:t>後依大小疊</a:t>
            </a:r>
            <a:r>
              <a:rPr lang="zh-TW" altLang="en-US" sz="2600" u="sng" dirty="0" smtClean="0">
                <a:latin typeface="Adobe 黑体 Std R" pitchFamily="34" charset="-128"/>
                <a:ea typeface="Adobe 黑体 Std R" pitchFamily="34" charset="-128"/>
              </a:rPr>
              <a:t>整齊</a:t>
            </a:r>
            <a:r>
              <a:rPr lang="zh-TW" altLang="en-US" sz="2600" u="sng" dirty="0" smtClean="0">
                <a:latin typeface="華康中明體"/>
                <a:ea typeface="華康中明體"/>
              </a:rPr>
              <a:t>，</a:t>
            </a:r>
            <a:r>
              <a:rPr lang="zh-TW" altLang="en-US" sz="2600" u="sng" dirty="0" smtClean="0">
                <a:latin typeface="Adobe 黑体 Std R" pitchFamily="34" charset="-128"/>
                <a:ea typeface="Adobe 黑体 Std R" pitchFamily="34" charset="-128"/>
              </a:rPr>
              <a:t>不得</a:t>
            </a:r>
            <a:r>
              <a:rPr lang="zh-TW" altLang="en-US" sz="2600" u="sng" dirty="0" smtClean="0">
                <a:latin typeface="Adobe 黑体 Std R" pitchFamily="34" charset="-128"/>
                <a:ea typeface="Adobe 黑体 Std R" pitchFamily="34" charset="-128"/>
              </a:rPr>
              <a:t>有</a:t>
            </a:r>
            <a:r>
              <a:rPr lang="zh-TW" altLang="en-US" sz="2600" u="sng" dirty="0" smtClean="0">
                <a:latin typeface="Adobe 黑体 Std R" pitchFamily="34" charset="-128"/>
                <a:ea typeface="Adobe 黑体 Std R" pitchFamily="34" charset="-128"/>
              </a:rPr>
              <a:t>吸管</a:t>
            </a:r>
            <a:r>
              <a:rPr lang="zh-TW" altLang="en-US" sz="2600" u="sng" dirty="0">
                <a:latin typeface="華康中明體"/>
                <a:ea typeface="華康中明體"/>
              </a:rPr>
              <a:t>、</a:t>
            </a:r>
            <a:r>
              <a:rPr lang="zh-TW" altLang="en-US" sz="2600" u="sng" dirty="0" smtClean="0">
                <a:latin typeface="Adobe 黑体 Std R" pitchFamily="34" charset="-128"/>
                <a:ea typeface="Adobe 黑体 Std R" pitchFamily="34" charset="-128"/>
              </a:rPr>
              <a:t>液體</a:t>
            </a:r>
            <a:r>
              <a:rPr lang="en-US" altLang="zh-TW" sz="2600" u="sng" dirty="0" smtClean="0">
                <a:latin typeface="Adobe 黑体 Std R" pitchFamily="34" charset="-128"/>
                <a:ea typeface="Adobe 黑体 Std R" pitchFamily="34" charset="-128"/>
              </a:rPr>
              <a:t>)</a:t>
            </a:r>
            <a:endParaRPr lang="zh-TW" altLang="en-US" sz="2600" u="sng" dirty="0"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42" name="圖片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787" y="1787913"/>
            <a:ext cx="2002784" cy="1159331"/>
          </a:xfrm>
          <a:prstGeom prst="rect">
            <a:avLst/>
          </a:prstGeom>
        </p:spPr>
      </p:pic>
      <p:pic>
        <p:nvPicPr>
          <p:cNvPr id="43" name="圖片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535" y="5163291"/>
            <a:ext cx="2009851" cy="1351758"/>
          </a:xfrm>
          <a:prstGeom prst="rect">
            <a:avLst/>
          </a:prstGeom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738" y="1787913"/>
            <a:ext cx="2203648" cy="119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向下箭號 44"/>
          <p:cNvSpPr/>
          <p:nvPr/>
        </p:nvSpPr>
        <p:spPr>
          <a:xfrm>
            <a:off x="2348115" y="3135080"/>
            <a:ext cx="1152128" cy="178526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282" y="5164839"/>
            <a:ext cx="1854288" cy="135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文字方塊 46"/>
          <p:cNvSpPr txBox="1"/>
          <p:nvPr/>
        </p:nvSpPr>
        <p:spPr>
          <a:xfrm>
            <a:off x="1914563" y="2969048"/>
            <a:ext cx="433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Adobe 黑体 Std R" pitchFamily="34" charset="-128"/>
                <a:ea typeface="Adobe 黑体 Std R" pitchFamily="34" charset="-128"/>
              </a:rPr>
              <a:t>1.</a:t>
            </a:r>
          </a:p>
          <a:p>
            <a:r>
              <a:rPr lang="zh-TW" altLang="en-US" b="1" dirty="0" smtClean="0">
                <a:latin typeface="Adobe 黑体 Std R" pitchFamily="34" charset="-128"/>
                <a:ea typeface="Adobe 黑体 Std R" pitchFamily="34" charset="-128"/>
              </a:rPr>
              <a:t>廚餘倒在餐桶</a:t>
            </a:r>
            <a:endParaRPr lang="zh-TW" altLang="en-US" b="1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2701527" y="2960937"/>
            <a:ext cx="451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Adobe 黑体 Std R" pitchFamily="34" charset="-128"/>
                <a:ea typeface="Adobe 黑体 Std R" pitchFamily="34" charset="-128"/>
              </a:rPr>
              <a:t>2.</a:t>
            </a:r>
          </a:p>
          <a:p>
            <a:pPr algn="ctr"/>
            <a:r>
              <a:rPr lang="zh-TW" altLang="en-US" b="1" dirty="0" smtClean="0">
                <a:latin typeface="Adobe 黑体 Std R" pitchFamily="34" charset="-128"/>
                <a:ea typeface="Adobe 黑体 Std R" pitchFamily="34" charset="-128"/>
              </a:rPr>
              <a:t>使用衛生紙擦拭</a:t>
            </a:r>
            <a:endParaRPr lang="en-US" altLang="zh-TW" b="1" dirty="0" smtClean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3433083" y="2951630"/>
            <a:ext cx="451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Adobe 黑体 Std R" pitchFamily="34" charset="-128"/>
                <a:ea typeface="Adobe 黑体 Std R" pitchFamily="34" charset="-128"/>
              </a:rPr>
              <a:t>3.</a:t>
            </a:r>
          </a:p>
          <a:p>
            <a:pPr algn="ctr"/>
            <a:r>
              <a:rPr lang="zh-TW" altLang="en-US" b="1" dirty="0" smtClean="0">
                <a:latin typeface="Adobe 黑体 Std R" pitchFamily="34" charset="-128"/>
                <a:ea typeface="Adobe 黑体 Std R" pitchFamily="34" charset="-128"/>
              </a:rPr>
              <a:t>使用清水沖洗</a:t>
            </a:r>
            <a:r>
              <a:rPr lang="en-US" altLang="zh-TW" b="1" dirty="0" smtClean="0">
                <a:latin typeface="Adobe 黑体 Std R" pitchFamily="34" charset="-128"/>
                <a:ea typeface="Adobe 黑体 Std R" pitchFamily="34" charset="-128"/>
              </a:rPr>
              <a:t>`</a:t>
            </a:r>
            <a:r>
              <a:rPr lang="zh-TW" altLang="en-US" b="1" dirty="0" smtClean="0">
                <a:latin typeface="Adobe 黑体 Std R" pitchFamily="34" charset="-128"/>
                <a:ea typeface="Adobe 黑体 Std R" pitchFamily="34" charset="-128"/>
              </a:rPr>
              <a:t>疊好</a:t>
            </a:r>
            <a:endParaRPr lang="en-US" altLang="zh-TW" b="1" dirty="0" smtClean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50" name="向下箭號 49"/>
          <p:cNvSpPr/>
          <p:nvPr/>
        </p:nvSpPr>
        <p:spPr>
          <a:xfrm>
            <a:off x="6043396" y="3003638"/>
            <a:ext cx="1152128" cy="178526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文字方塊 50"/>
          <p:cNvSpPr txBox="1"/>
          <p:nvPr/>
        </p:nvSpPr>
        <p:spPr>
          <a:xfrm>
            <a:off x="5641041" y="2868516"/>
            <a:ext cx="461665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Adobe 黑体 Std R" pitchFamily="34" charset="-128"/>
                <a:ea typeface="Adobe 黑体 Std R" pitchFamily="34" charset="-128"/>
              </a:rPr>
              <a:t>1.</a:t>
            </a:r>
          </a:p>
          <a:p>
            <a:pPr algn="ctr"/>
            <a:r>
              <a:rPr lang="zh-TW" altLang="en-US" b="1" dirty="0">
                <a:latin typeface="Adobe 黑体 Std R" pitchFamily="34" charset="-128"/>
                <a:ea typeface="Adobe 黑体 Std R" pitchFamily="34" charset="-128"/>
              </a:rPr>
              <a:t>去除</a:t>
            </a:r>
            <a:r>
              <a:rPr lang="zh-TW" altLang="en-US" b="1" dirty="0" smtClean="0">
                <a:latin typeface="Adobe 黑体 Std R" pitchFamily="34" charset="-128"/>
                <a:ea typeface="Adobe 黑体 Std R" pitchFamily="34" charset="-128"/>
              </a:rPr>
              <a:t>薄膜</a:t>
            </a:r>
            <a:r>
              <a:rPr lang="zh-TW" altLang="en-US" b="1" dirty="0">
                <a:latin typeface="Adobe 黑体 Std R" pitchFamily="34" charset="-128"/>
                <a:ea typeface="Adobe 黑体 Std R" pitchFamily="34" charset="-128"/>
              </a:rPr>
              <a:t>或杯蓋</a:t>
            </a:r>
          </a:p>
        </p:txBody>
      </p:sp>
      <p:sp>
        <p:nvSpPr>
          <p:cNvPr id="52" name="文字方塊 51"/>
          <p:cNvSpPr txBox="1"/>
          <p:nvPr/>
        </p:nvSpPr>
        <p:spPr>
          <a:xfrm>
            <a:off x="6396808" y="2851446"/>
            <a:ext cx="4511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Adobe 黑体 Std R" pitchFamily="34" charset="-128"/>
                <a:ea typeface="Adobe 黑体 Std R" pitchFamily="34" charset="-128"/>
              </a:rPr>
              <a:t>2.</a:t>
            </a:r>
          </a:p>
          <a:p>
            <a:pPr algn="ctr"/>
            <a:r>
              <a:rPr lang="zh-TW" altLang="en-US" b="1" dirty="0" smtClean="0">
                <a:latin typeface="Adobe 黑体 Std R" pitchFamily="34" charset="-128"/>
                <a:ea typeface="Adobe 黑体 Std R" pitchFamily="34" charset="-128"/>
              </a:rPr>
              <a:t>殘渣液體倒在餐</a:t>
            </a:r>
            <a:r>
              <a:rPr lang="zh-TW" altLang="en-US" b="1" dirty="0">
                <a:latin typeface="Adobe 黑体 Std R" pitchFamily="34" charset="-128"/>
                <a:ea typeface="Adobe 黑体 Std R" pitchFamily="34" charset="-128"/>
              </a:rPr>
              <a:t>桶</a:t>
            </a:r>
          </a:p>
        </p:txBody>
      </p:sp>
      <p:sp>
        <p:nvSpPr>
          <p:cNvPr id="53" name="文字方塊 52"/>
          <p:cNvSpPr txBox="1"/>
          <p:nvPr/>
        </p:nvSpPr>
        <p:spPr>
          <a:xfrm>
            <a:off x="7145782" y="2855024"/>
            <a:ext cx="451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Adobe 黑体 Std R" pitchFamily="34" charset="-128"/>
                <a:ea typeface="Adobe 黑体 Std R" pitchFamily="34" charset="-128"/>
              </a:rPr>
              <a:t>3.</a:t>
            </a:r>
          </a:p>
          <a:p>
            <a:pPr algn="ctr"/>
            <a:r>
              <a:rPr lang="zh-TW" altLang="en-US" b="1" dirty="0" smtClean="0">
                <a:latin typeface="Adobe 黑体 Std R" pitchFamily="34" charset="-128"/>
                <a:ea typeface="Adobe 黑体 Std R" pitchFamily="34" charset="-128"/>
              </a:rPr>
              <a:t>使用清水沖洗</a:t>
            </a:r>
            <a:r>
              <a:rPr lang="en-US" altLang="zh-TW" b="1" dirty="0" smtClean="0">
                <a:latin typeface="Adobe 黑体 Std R" pitchFamily="34" charset="-128"/>
                <a:ea typeface="Adobe 黑体 Std R" pitchFamily="34" charset="-128"/>
              </a:rPr>
              <a:t>`</a:t>
            </a:r>
            <a:r>
              <a:rPr lang="zh-TW" altLang="en-US" b="1" dirty="0" smtClean="0">
                <a:latin typeface="Adobe 黑体 Std R" pitchFamily="34" charset="-128"/>
                <a:ea typeface="Adobe 黑体 Std R" pitchFamily="34" charset="-128"/>
              </a:rPr>
              <a:t>疊好</a:t>
            </a:r>
            <a:endParaRPr lang="en-US" altLang="zh-TW" b="1" dirty="0" smtClean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2348115" y="1366405"/>
            <a:ext cx="1014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Adobe 黑体 Std R" pitchFamily="34" charset="-128"/>
                <a:ea typeface="Adobe 黑体 Std R" pitchFamily="34" charset="-128"/>
              </a:rPr>
              <a:t>紙餐盒</a:t>
            </a:r>
            <a:endParaRPr lang="zh-TW" altLang="en-US" b="1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6015146" y="1366405"/>
            <a:ext cx="1014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Adobe 黑体 Std R" pitchFamily="34" charset="-128"/>
                <a:ea typeface="Adobe 黑体 Std R" pitchFamily="34" charset="-128"/>
              </a:rPr>
              <a:t>紙杯</a:t>
            </a:r>
            <a:endParaRPr lang="zh-TW" altLang="en-US" b="1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82" name="乘號 81"/>
          <p:cNvSpPr/>
          <p:nvPr/>
        </p:nvSpPr>
        <p:spPr>
          <a:xfrm>
            <a:off x="4067944" y="1980580"/>
            <a:ext cx="1014312" cy="870434"/>
          </a:xfrm>
          <a:prstGeom prst="mathMultiply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甜甜圈 82"/>
          <p:cNvSpPr/>
          <p:nvPr/>
        </p:nvSpPr>
        <p:spPr>
          <a:xfrm>
            <a:off x="4183168" y="5391872"/>
            <a:ext cx="783864" cy="783581"/>
          </a:xfrm>
          <a:prstGeom prst="don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0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0" descr="台灣菸酒紅麴養生薄餅(9小包)|2020年最推薦的品牌都在friDay購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3099" y="262281"/>
            <a:ext cx="8938185" cy="97203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zh-TW" altLang="en-US" sz="3200" b="1" dirty="0" smtClean="0">
                <a:latin typeface="Adobe 黑体 Std R" pitchFamily="34" charset="-128"/>
                <a:ea typeface="Adobe 黑体 Std R" pitchFamily="34" charset="-128"/>
              </a:rPr>
              <a:t>寶特瓶</a:t>
            </a:r>
            <a:r>
              <a:rPr lang="en-US" altLang="zh-TW" sz="3200" b="1" dirty="0" smtClean="0">
                <a:latin typeface="Adobe 黑体 Std R" pitchFamily="34" charset="-128"/>
                <a:ea typeface="Adobe 黑体 Std R" pitchFamily="34" charset="-128"/>
              </a:rPr>
              <a:t/>
            </a:r>
            <a:br>
              <a:rPr lang="en-US" altLang="zh-TW" sz="3200" b="1" dirty="0" smtClean="0">
                <a:latin typeface="Adobe 黑体 Std R" pitchFamily="34" charset="-128"/>
                <a:ea typeface="Adobe 黑体 Std R" pitchFamily="34" charset="-128"/>
              </a:rPr>
            </a:br>
            <a:r>
              <a:rPr lang="en-US" altLang="zh-TW" sz="3200" u="sng" dirty="0" smtClean="0">
                <a:latin typeface="Adobe 黑体 Std R" pitchFamily="34" charset="-128"/>
                <a:ea typeface="Adobe 黑体 Std R" pitchFamily="34" charset="-128"/>
              </a:rPr>
              <a:t>(</a:t>
            </a:r>
            <a:r>
              <a:rPr lang="zh-TW" altLang="en-US" sz="3200" u="sng" dirty="0" smtClean="0">
                <a:latin typeface="Adobe 黑体 Std R" pitchFamily="34" charset="-128"/>
                <a:ea typeface="Adobe 黑体 Std R" pitchFamily="34" charset="-128"/>
              </a:rPr>
              <a:t>需</a:t>
            </a:r>
            <a:r>
              <a:rPr lang="zh-TW" altLang="en-US" sz="3200" u="sng" dirty="0" smtClean="0">
                <a:latin typeface="Adobe 黑体 Std R" pitchFamily="34" charset="-128"/>
                <a:ea typeface="Adobe 黑体 Std R" pitchFamily="34" charset="-128"/>
              </a:rPr>
              <a:t>沖洗</a:t>
            </a:r>
            <a:r>
              <a:rPr lang="zh-TW" altLang="en-US" sz="3200" u="sng" dirty="0">
                <a:latin typeface="華康中明體"/>
                <a:ea typeface="華康中明體"/>
              </a:rPr>
              <a:t>、</a:t>
            </a:r>
            <a:r>
              <a:rPr lang="zh-TW" altLang="en-US" sz="3200" u="sng" dirty="0" smtClean="0">
                <a:latin typeface="Adobe 黑体 Std R" pitchFamily="34" charset="-128"/>
                <a:ea typeface="Adobe 黑体 Std R" pitchFamily="34" charset="-128"/>
              </a:rPr>
              <a:t>確定</a:t>
            </a:r>
            <a:r>
              <a:rPr lang="zh-TW" altLang="en-US" sz="3200" u="sng" dirty="0" smtClean="0">
                <a:latin typeface="Adobe 黑体 Std R" pitchFamily="34" charset="-128"/>
                <a:ea typeface="Adobe 黑体 Std R" pitchFamily="34" charset="-128"/>
              </a:rPr>
              <a:t>無液體後踩</a:t>
            </a:r>
            <a:r>
              <a:rPr lang="zh-TW" altLang="en-US" sz="3200" u="sng" dirty="0" smtClean="0">
                <a:latin typeface="Adobe 黑体 Std R" pitchFamily="34" charset="-128"/>
                <a:ea typeface="Adobe 黑体 Std R" pitchFamily="34" charset="-128"/>
              </a:rPr>
              <a:t>扁</a:t>
            </a:r>
            <a:r>
              <a:rPr lang="zh-TW" altLang="en-US" sz="3200" u="sng" dirty="0" smtClean="0">
                <a:latin typeface="華康中明體"/>
                <a:ea typeface="華康中明體"/>
              </a:rPr>
              <a:t>，</a:t>
            </a:r>
            <a:r>
              <a:rPr lang="zh-TW" altLang="en-US" sz="3200" u="sng" dirty="0" smtClean="0">
                <a:latin typeface="Adobe 黑体 Std R" pitchFamily="34" charset="-128"/>
                <a:ea typeface="Adobe 黑体 Std R" pitchFamily="34" charset="-128"/>
              </a:rPr>
              <a:t>不得</a:t>
            </a:r>
            <a:r>
              <a:rPr lang="zh-TW" altLang="en-US" sz="3200" u="sng" dirty="0" smtClean="0">
                <a:latin typeface="Adobe 黑体 Std R" pitchFamily="34" charset="-128"/>
                <a:ea typeface="Adobe 黑体 Std R" pitchFamily="34" charset="-128"/>
              </a:rPr>
              <a:t>有</a:t>
            </a:r>
            <a:r>
              <a:rPr lang="zh-TW" altLang="en-US" sz="3200" u="sng" dirty="0" smtClean="0">
                <a:latin typeface="Adobe 黑体 Std R" pitchFamily="34" charset="-128"/>
                <a:ea typeface="Adobe 黑体 Std R" pitchFamily="34" charset="-128"/>
              </a:rPr>
              <a:t>吸管</a:t>
            </a:r>
            <a:r>
              <a:rPr lang="zh-TW" altLang="en-US" sz="3200" u="sng" dirty="0">
                <a:latin typeface="華康中明體"/>
                <a:ea typeface="華康中明體"/>
              </a:rPr>
              <a:t>、</a:t>
            </a:r>
            <a:r>
              <a:rPr lang="zh-TW" altLang="en-US" sz="3200" u="sng" dirty="0" smtClean="0">
                <a:latin typeface="Adobe 黑体 Std R" pitchFamily="34" charset="-128"/>
                <a:ea typeface="Adobe 黑体 Std R" pitchFamily="34" charset="-128"/>
              </a:rPr>
              <a:t>液體</a:t>
            </a:r>
            <a:r>
              <a:rPr lang="en-US" altLang="zh-TW" sz="3200" u="sng" dirty="0" smtClean="0">
                <a:latin typeface="Adobe 黑体 Std R" pitchFamily="34" charset="-128"/>
                <a:ea typeface="Adobe 黑体 Std R" pitchFamily="34" charset="-128"/>
              </a:rPr>
              <a:t>)</a:t>
            </a:r>
            <a:endParaRPr lang="zh-TW" altLang="en-US" sz="3200" u="sng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2" name="向右箭號 1"/>
          <p:cNvSpPr/>
          <p:nvPr/>
        </p:nvSpPr>
        <p:spPr>
          <a:xfrm>
            <a:off x="3419872" y="3423119"/>
            <a:ext cx="1872208" cy="108012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894" y="4551214"/>
            <a:ext cx="3293913" cy="184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645598" y="3781878"/>
            <a:ext cx="1375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Adobe 黑体 Std R" pitchFamily="34" charset="-128"/>
                <a:ea typeface="Adobe 黑体 Std R" pitchFamily="34" charset="-128"/>
              </a:rPr>
              <a:t>2.</a:t>
            </a:r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瓶身壓扁</a:t>
            </a:r>
            <a:endParaRPr lang="zh-TW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3672752" y="4452471"/>
            <a:ext cx="1375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Adobe 黑体 Std R" pitchFamily="34" charset="-128"/>
                <a:ea typeface="Adobe 黑体 Std R" pitchFamily="34" charset="-128"/>
              </a:rPr>
              <a:t>3.</a:t>
            </a:r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瓶蓋轉緊</a:t>
            </a:r>
            <a:endParaRPr lang="zh-TW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254" y="2367412"/>
            <a:ext cx="194421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523170"/>
            <a:ext cx="2809728" cy="207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971600" y="4407669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塑膠透明瓶身，有瓶蓋，徒手可捏扁、壓扁</a:t>
            </a:r>
            <a:endParaRPr lang="zh-TW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614959" y="3154854"/>
            <a:ext cx="136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Adobe 黑体 Std R" pitchFamily="34" charset="-128"/>
                <a:ea typeface="Adobe 黑体 Std R" pitchFamily="34" charset="-128"/>
              </a:rPr>
              <a:t>1.</a:t>
            </a:r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沖洗乾淨</a:t>
            </a:r>
            <a:endParaRPr lang="zh-TW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16" name="乘號 15"/>
          <p:cNvSpPr/>
          <p:nvPr/>
        </p:nvSpPr>
        <p:spPr>
          <a:xfrm>
            <a:off x="1358083" y="1402445"/>
            <a:ext cx="1014312" cy="870434"/>
          </a:xfrm>
          <a:prstGeom prst="mathMultiply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甜甜圈 16"/>
          <p:cNvSpPr/>
          <p:nvPr/>
        </p:nvSpPr>
        <p:spPr>
          <a:xfrm>
            <a:off x="6590986" y="1387238"/>
            <a:ext cx="783864" cy="783581"/>
          </a:xfrm>
          <a:prstGeom prst="don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5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6841" y="188640"/>
            <a:ext cx="8938185" cy="973665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zh-TW" altLang="en-US" sz="3200" b="1" dirty="0" smtClean="0">
                <a:latin typeface="Adobe 黑体 Std R" pitchFamily="34" charset="-128"/>
                <a:ea typeface="Adobe 黑体 Std R" pitchFamily="34" charset="-128"/>
              </a:rPr>
              <a:t>鐵</a:t>
            </a:r>
            <a:r>
              <a:rPr lang="zh-TW" altLang="en-US" sz="3200" b="1" dirty="0">
                <a:latin typeface="Adobe 黑体 Std R" pitchFamily="34" charset="-128"/>
                <a:ea typeface="Adobe 黑体 Std R" pitchFamily="34" charset="-128"/>
              </a:rPr>
              <a:t>罐、鋁罐</a:t>
            </a:r>
            <a:r>
              <a:rPr lang="en-US" altLang="zh-TW" sz="3200" b="1" dirty="0" smtClean="0">
                <a:latin typeface="Adobe 黑体 Std R" pitchFamily="34" charset="-128"/>
                <a:ea typeface="Adobe 黑体 Std R" pitchFamily="34" charset="-128"/>
              </a:rPr>
              <a:t/>
            </a:r>
            <a:br>
              <a:rPr lang="en-US" altLang="zh-TW" sz="3200" b="1" dirty="0" smtClean="0">
                <a:latin typeface="Adobe 黑体 Std R" pitchFamily="34" charset="-128"/>
                <a:ea typeface="Adobe 黑体 Std R" pitchFamily="34" charset="-128"/>
              </a:rPr>
            </a:br>
            <a:r>
              <a:rPr lang="en-US" altLang="zh-TW" sz="2400" u="sng" dirty="0" smtClean="0">
                <a:latin typeface="Adobe 黑体 Std R" pitchFamily="34" charset="-128"/>
                <a:ea typeface="Adobe 黑体 Std R" pitchFamily="34" charset="-128"/>
              </a:rPr>
              <a:t>(</a:t>
            </a:r>
            <a:r>
              <a:rPr lang="zh-TW" altLang="en-US" sz="2400" u="sng" dirty="0" smtClean="0">
                <a:latin typeface="Adobe 黑体 Std R" pitchFamily="34" charset="-128"/>
                <a:ea typeface="Adobe 黑体 Std R" pitchFamily="34" charset="-128"/>
              </a:rPr>
              <a:t>需</a:t>
            </a:r>
            <a:r>
              <a:rPr lang="zh-TW" altLang="en-US" sz="2400" u="sng" dirty="0" smtClean="0">
                <a:latin typeface="Adobe 黑体 Std R" pitchFamily="34" charset="-128"/>
                <a:ea typeface="Adobe 黑体 Std R" pitchFamily="34" charset="-128"/>
              </a:rPr>
              <a:t>沖洗</a:t>
            </a:r>
            <a:r>
              <a:rPr lang="zh-TW" altLang="en-US" sz="2400" u="sng" dirty="0" smtClean="0">
                <a:latin typeface="華康中明體"/>
                <a:ea typeface="華康中明體"/>
              </a:rPr>
              <a:t>，</a:t>
            </a:r>
            <a:r>
              <a:rPr lang="zh-TW" altLang="en-US" sz="2400" u="sng" dirty="0" smtClean="0">
                <a:latin typeface="Adobe 黑体 Std R" pitchFamily="34" charset="-128"/>
                <a:ea typeface="Adobe 黑体 Std R" pitchFamily="34" charset="-128"/>
              </a:rPr>
              <a:t>內部</a:t>
            </a:r>
            <a:r>
              <a:rPr lang="zh-TW" altLang="en-US" sz="2400" u="sng" dirty="0" smtClean="0">
                <a:latin typeface="Adobe 黑体 Std R" pitchFamily="34" charset="-128"/>
                <a:ea typeface="Adobe 黑体 Std R" pitchFamily="34" charset="-128"/>
              </a:rPr>
              <a:t>不得有</a:t>
            </a:r>
            <a:r>
              <a:rPr lang="zh-TW" altLang="en-US" sz="2400" u="sng" dirty="0" smtClean="0">
                <a:latin typeface="Adobe 黑体 Std R" pitchFamily="34" charset="-128"/>
                <a:ea typeface="Adobe 黑体 Std R" pitchFamily="34" charset="-128"/>
              </a:rPr>
              <a:t>吸管</a:t>
            </a:r>
            <a:r>
              <a:rPr lang="zh-TW" altLang="en-US" sz="2400" u="sng" dirty="0">
                <a:latin typeface="華康中明體"/>
                <a:ea typeface="華康中明體"/>
              </a:rPr>
              <a:t>、</a:t>
            </a:r>
            <a:r>
              <a:rPr lang="zh-TW" altLang="en-US" sz="2400" u="sng" dirty="0" smtClean="0">
                <a:latin typeface="Adobe 黑体 Std R" pitchFamily="34" charset="-128"/>
                <a:ea typeface="Adobe 黑体 Std R" pitchFamily="34" charset="-128"/>
              </a:rPr>
              <a:t>湯匙</a:t>
            </a:r>
            <a:r>
              <a:rPr lang="zh-TW" altLang="en-US" sz="2400" u="sng" dirty="0" smtClean="0">
                <a:latin typeface="Adobe 黑体 Std R" pitchFamily="34" charset="-128"/>
                <a:ea typeface="Adobe 黑体 Std R" pitchFamily="34" charset="-128"/>
              </a:rPr>
              <a:t>或液體鋁罐要壓扁或踩扁</a:t>
            </a:r>
            <a:r>
              <a:rPr lang="en-US" altLang="zh-TW" sz="2400" u="sng" dirty="0" smtClean="0">
                <a:latin typeface="Adobe 黑体 Std R" pitchFamily="34" charset="-128"/>
                <a:ea typeface="Adobe 黑体 Std R" pitchFamily="34" charset="-128"/>
              </a:rPr>
              <a:t>)</a:t>
            </a:r>
            <a:endParaRPr lang="zh-TW" altLang="en-US" sz="2400" u="sng" dirty="0">
              <a:latin typeface="Adobe 黑体 Std R" pitchFamily="34" charset="-128"/>
              <a:ea typeface="Adobe 黑体 Std R" pitchFamily="34" charset="-128"/>
            </a:endParaRPr>
          </a:p>
        </p:txBody>
      </p:sp>
      <p:graphicFrame>
        <p:nvGraphicFramePr>
          <p:cNvPr id="19" name="資料庫圖表 18"/>
          <p:cNvGraphicFramePr/>
          <p:nvPr>
            <p:extLst>
              <p:ext uri="{D42A27DB-BD31-4B8C-83A1-F6EECF244321}">
                <p14:modId xmlns:p14="http://schemas.microsoft.com/office/powerpoint/2010/main" val="1347668865"/>
              </p:ext>
            </p:extLst>
          </p:nvPr>
        </p:nvGraphicFramePr>
        <p:xfrm>
          <a:off x="1413526" y="1484784"/>
          <a:ext cx="648072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向下箭號 19"/>
          <p:cNvSpPr/>
          <p:nvPr/>
        </p:nvSpPr>
        <p:spPr>
          <a:xfrm>
            <a:off x="8276129" y="4077072"/>
            <a:ext cx="360040" cy="936104"/>
          </a:xfrm>
          <a:prstGeom prst="downArrow">
            <a:avLst>
              <a:gd name="adj1" fmla="val 50000"/>
              <a:gd name="adj2" fmla="val 10563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71" name="Picture 2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2" r="50000" b="19278"/>
          <a:stretch/>
        </p:blipFill>
        <p:spPr bwMode="auto">
          <a:xfrm>
            <a:off x="467544" y="3011880"/>
            <a:ext cx="969111" cy="90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0" t="20104" r="7548"/>
          <a:stretch/>
        </p:blipFill>
        <p:spPr bwMode="auto">
          <a:xfrm>
            <a:off x="8028385" y="3011880"/>
            <a:ext cx="792087" cy="94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114157" y="5167551"/>
            <a:ext cx="899592" cy="119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字方塊 20"/>
          <p:cNvSpPr txBox="1"/>
          <p:nvPr/>
        </p:nvSpPr>
        <p:spPr>
          <a:xfrm>
            <a:off x="8612148" y="4104383"/>
            <a:ext cx="335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solidFill>
                  <a:schemeClr val="accent3">
                    <a:lumMod val="7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踩扁</a:t>
            </a:r>
            <a:endParaRPr lang="zh-TW" altLang="en-US" sz="1600" b="1" dirty="0">
              <a:solidFill>
                <a:schemeClr val="accent3">
                  <a:lumMod val="7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7"/>
          <a:stretch/>
        </p:blipFill>
        <p:spPr bwMode="auto">
          <a:xfrm>
            <a:off x="380658" y="4044856"/>
            <a:ext cx="1142882" cy="92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1" y="4947667"/>
            <a:ext cx="741405" cy="74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右彎箭號 5"/>
          <p:cNvSpPr/>
          <p:nvPr/>
        </p:nvSpPr>
        <p:spPr>
          <a:xfrm rot="5400000">
            <a:off x="7686930" y="1952836"/>
            <a:ext cx="936104" cy="1008112"/>
          </a:xfrm>
          <a:prstGeom prst="bentArrow">
            <a:avLst>
              <a:gd name="adj1" fmla="val 23901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7987099" y="4104383"/>
            <a:ext cx="335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solidFill>
                  <a:schemeClr val="accent3">
                    <a:lumMod val="75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沖洗</a:t>
            </a:r>
            <a:endParaRPr lang="zh-TW" altLang="en-US" sz="1600" b="1" dirty="0">
              <a:solidFill>
                <a:schemeClr val="accent3">
                  <a:lumMod val="75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30" name="右彎箭號 29"/>
          <p:cNvSpPr/>
          <p:nvPr/>
        </p:nvSpPr>
        <p:spPr>
          <a:xfrm rot="16200000" flipH="1">
            <a:off x="673691" y="1952836"/>
            <a:ext cx="936104" cy="1008112"/>
          </a:xfrm>
          <a:prstGeom prst="bentArrow">
            <a:avLst>
              <a:gd name="adj1" fmla="val 23901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7" r="18711"/>
          <a:stretch/>
        </p:blipFill>
        <p:spPr bwMode="auto">
          <a:xfrm>
            <a:off x="909743" y="5167551"/>
            <a:ext cx="995151" cy="160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9" t="19731" r="31192" b="14236"/>
          <a:stretch/>
        </p:blipFill>
        <p:spPr bwMode="auto">
          <a:xfrm>
            <a:off x="146414" y="5813504"/>
            <a:ext cx="642257" cy="105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85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48" y="1124744"/>
            <a:ext cx="2238900" cy="22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3" y="4724108"/>
            <a:ext cx="1778893" cy="190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向下箭號 4"/>
          <p:cNvSpPr/>
          <p:nvPr/>
        </p:nvSpPr>
        <p:spPr>
          <a:xfrm>
            <a:off x="1153620" y="3463690"/>
            <a:ext cx="1152128" cy="115212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813334" y="3290368"/>
            <a:ext cx="576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Adobe 黑体 Std R" pitchFamily="34" charset="-128"/>
                <a:ea typeface="Adobe 黑体 Std R" pitchFamily="34" charset="-128"/>
              </a:rPr>
              <a:t>拆開成平面</a:t>
            </a:r>
            <a:endParaRPr lang="zh-TW" altLang="en-US" b="1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230572" y="3312234"/>
            <a:ext cx="451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Adobe 黑体 Std R" pitchFamily="34" charset="-128"/>
                <a:ea typeface="Adobe 黑体 Std R" pitchFamily="34" charset="-128"/>
              </a:rPr>
              <a:t>盡量摺小片</a:t>
            </a:r>
            <a:endParaRPr lang="en-US" altLang="zh-TW" b="1" dirty="0" smtClean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7" name="乘號 6"/>
          <p:cNvSpPr/>
          <p:nvPr/>
        </p:nvSpPr>
        <p:spPr>
          <a:xfrm>
            <a:off x="-74086" y="1916832"/>
            <a:ext cx="1014312" cy="870434"/>
          </a:xfrm>
          <a:prstGeom prst="mathMultiply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甜甜圈 7"/>
          <p:cNvSpPr/>
          <p:nvPr/>
        </p:nvSpPr>
        <p:spPr>
          <a:xfrm>
            <a:off x="131495" y="5386371"/>
            <a:ext cx="657759" cy="621761"/>
          </a:xfrm>
          <a:prstGeom prst="don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1" t="7135" r="16572" b="8007"/>
          <a:stretch/>
        </p:blipFill>
        <p:spPr bwMode="auto">
          <a:xfrm>
            <a:off x="2829558" y="1449857"/>
            <a:ext cx="2075147" cy="1629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向下箭號 12"/>
          <p:cNvSpPr/>
          <p:nvPr/>
        </p:nvSpPr>
        <p:spPr>
          <a:xfrm>
            <a:off x="5451147" y="3465434"/>
            <a:ext cx="1152128" cy="115212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5097837" y="3250580"/>
            <a:ext cx="4573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Adobe 黑体 Std R" pitchFamily="34" charset="-128"/>
                <a:ea typeface="Adobe 黑体 Std R" pitchFamily="34" charset="-128"/>
              </a:rPr>
              <a:t>拆開成平面</a:t>
            </a:r>
            <a:endParaRPr lang="zh-TW" altLang="en-US" b="1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533527" y="3250580"/>
            <a:ext cx="4418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Adobe 黑体 Std R" pitchFamily="34" charset="-128"/>
                <a:ea typeface="Adobe 黑体 Std R" pitchFamily="34" charset="-128"/>
              </a:rPr>
              <a:t>盡量摺小片</a:t>
            </a:r>
            <a:endParaRPr lang="en-US" altLang="zh-TW" b="1" dirty="0" smtClean="0"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1030" name="Picture 6" descr="親子手作｜紙盒零錢包DIY 給孩子的環保小玩具- 晴天散步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851" y="4725144"/>
            <a:ext cx="149185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0" descr="台灣菸酒紅麴養生薄餅(9小包)|2020年最推薦的品牌都在friDay購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8" t="4562" r="22071" b="6655"/>
          <a:stretch/>
        </p:blipFill>
        <p:spPr bwMode="auto">
          <a:xfrm>
            <a:off x="5357284" y="1246670"/>
            <a:ext cx="133985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C:\Users\User\Downloads\160446986300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985" y="4922562"/>
            <a:ext cx="18288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向下箭號 20"/>
          <p:cNvSpPr/>
          <p:nvPr/>
        </p:nvSpPr>
        <p:spPr>
          <a:xfrm>
            <a:off x="3256912" y="3463690"/>
            <a:ext cx="1152128" cy="115212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2925357" y="3301090"/>
            <a:ext cx="4660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Adobe 黑体 Std R" pitchFamily="34" charset="-128"/>
                <a:ea typeface="Adobe 黑体 Std R" pitchFamily="34" charset="-128"/>
              </a:rPr>
              <a:t>拆開成平面</a:t>
            </a:r>
            <a:endParaRPr lang="zh-TW" altLang="en-US" b="1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318804" y="3312626"/>
            <a:ext cx="451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Adobe 黑体 Std R" pitchFamily="34" charset="-128"/>
                <a:ea typeface="Adobe 黑体 Std R" pitchFamily="34" charset="-128"/>
              </a:rPr>
              <a:t>盡量摺小片</a:t>
            </a:r>
            <a:endParaRPr lang="en-US" altLang="zh-TW" b="1" dirty="0" smtClean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04004" y="282737"/>
            <a:ext cx="8865686" cy="97203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zh-TW" altLang="en-US" sz="3200" b="1" dirty="0" smtClean="0">
                <a:latin typeface="Adobe 黑体 Std R" pitchFamily="34" charset="-128"/>
                <a:ea typeface="Adobe 黑体 Std R" pitchFamily="34" charset="-128"/>
              </a:rPr>
              <a:t>紙箱</a:t>
            </a:r>
            <a:r>
              <a:rPr lang="zh-TW" altLang="en-US" sz="3200" b="1" dirty="0" smtClean="0">
                <a:latin typeface="Adobe 黑体 Std R" pitchFamily="34" charset="-128"/>
                <a:ea typeface="Adobe 黑体 Std R" pitchFamily="34" charset="-128"/>
              </a:rPr>
              <a:t>、紙類</a:t>
            </a:r>
            <a:r>
              <a:rPr lang="en-US" altLang="zh-TW" sz="3200" b="1" dirty="0" smtClean="0">
                <a:latin typeface="Adobe 黑体 Std R" pitchFamily="34" charset="-128"/>
                <a:ea typeface="Adobe 黑体 Std R" pitchFamily="34" charset="-128"/>
              </a:rPr>
              <a:t/>
            </a:r>
            <a:br>
              <a:rPr lang="en-US" altLang="zh-TW" sz="3200" b="1" dirty="0" smtClean="0">
                <a:latin typeface="Adobe 黑体 Std R" pitchFamily="34" charset="-128"/>
                <a:ea typeface="Adobe 黑体 Std R" pitchFamily="34" charset="-128"/>
              </a:rPr>
            </a:br>
            <a:r>
              <a:rPr lang="en-US" altLang="zh-TW" sz="2400" u="sng" dirty="0" smtClean="0">
                <a:latin typeface="Adobe 黑体 Std R" pitchFamily="34" charset="-128"/>
                <a:ea typeface="Adobe 黑体 Std R" pitchFamily="34" charset="-128"/>
              </a:rPr>
              <a:t>(</a:t>
            </a:r>
            <a:r>
              <a:rPr lang="zh-TW" altLang="en-US" sz="2400" u="sng" dirty="0" smtClean="0">
                <a:latin typeface="Adobe 黑体 Std R" pitchFamily="34" charset="-128"/>
                <a:ea typeface="Adobe 黑体 Std R" pitchFamily="34" charset="-128"/>
              </a:rPr>
              <a:t>不得有</a:t>
            </a:r>
            <a:r>
              <a:rPr lang="zh-TW" altLang="en-US" sz="2400" u="sng" dirty="0" smtClean="0">
                <a:latin typeface="Adobe 黑体 Std R" pitchFamily="34" charset="-128"/>
                <a:ea typeface="Adobe 黑体 Std R" pitchFamily="34" charset="-128"/>
              </a:rPr>
              <a:t>油漬</a:t>
            </a:r>
            <a:r>
              <a:rPr lang="zh-TW" altLang="en-US" sz="2400" u="sng" dirty="0">
                <a:latin typeface="華康中明體"/>
                <a:ea typeface="華康中明體"/>
              </a:rPr>
              <a:t>、</a:t>
            </a:r>
            <a:r>
              <a:rPr lang="zh-TW" altLang="en-US" sz="2400" u="sng" dirty="0" smtClean="0">
                <a:latin typeface="Adobe 黑体 Std R" pitchFamily="34" charset="-128"/>
                <a:ea typeface="Adobe 黑体 Std R" pitchFamily="34" charset="-128"/>
              </a:rPr>
              <a:t>鮮奶油</a:t>
            </a:r>
            <a:r>
              <a:rPr lang="zh-TW" altLang="en-US" sz="2400" u="sng" dirty="0">
                <a:latin typeface="華康中明體"/>
                <a:ea typeface="華康中明體"/>
              </a:rPr>
              <a:t>、</a:t>
            </a:r>
            <a:r>
              <a:rPr lang="zh-TW" altLang="en-US" sz="2400" u="sng" dirty="0" smtClean="0">
                <a:latin typeface="Adobe 黑体 Std R" pitchFamily="34" charset="-128"/>
                <a:ea typeface="Adobe 黑体 Std R" pitchFamily="34" charset="-128"/>
              </a:rPr>
              <a:t>醬料</a:t>
            </a:r>
            <a:r>
              <a:rPr lang="zh-TW" altLang="en-US" sz="2400" u="sng" dirty="0" smtClean="0">
                <a:latin typeface="華康中明體"/>
                <a:ea typeface="華康中明體"/>
              </a:rPr>
              <a:t>，</a:t>
            </a:r>
            <a:r>
              <a:rPr lang="zh-TW" altLang="en-US" sz="2400" u="sng" dirty="0" smtClean="0">
                <a:latin typeface="Adobe 黑体 Std R" pitchFamily="34" charset="-128"/>
                <a:ea typeface="Adobe 黑体 Std R" pitchFamily="34" charset="-128"/>
              </a:rPr>
              <a:t>洋芋片</a:t>
            </a:r>
            <a:r>
              <a:rPr lang="zh-TW" altLang="en-US" sz="2400" u="sng" dirty="0">
                <a:latin typeface="Adobe 黑体 Std R" pitchFamily="34" charset="-128"/>
                <a:ea typeface="Adobe 黑体 Std R" pitchFamily="34" charset="-128"/>
              </a:rPr>
              <a:t>罐子</a:t>
            </a:r>
            <a:r>
              <a:rPr lang="zh-TW" altLang="en-US" sz="2400" u="sng" dirty="0" smtClean="0">
                <a:latin typeface="Adobe 黑体 Std R" pitchFamily="34" charset="-128"/>
                <a:ea typeface="Adobe 黑体 Std R" pitchFamily="34" charset="-128"/>
              </a:rPr>
              <a:t>去除塑膠</a:t>
            </a:r>
            <a:r>
              <a:rPr lang="zh-TW" altLang="en-US" sz="2400" u="sng" dirty="0" smtClean="0">
                <a:latin typeface="Adobe 黑体 Std R" pitchFamily="34" charset="-128"/>
                <a:ea typeface="Adobe 黑体 Std R" pitchFamily="34" charset="-128"/>
              </a:rPr>
              <a:t>蓋</a:t>
            </a:r>
            <a:r>
              <a:rPr lang="zh-TW" altLang="en-US" sz="2400" u="sng" dirty="0">
                <a:latin typeface="華康中明體"/>
                <a:ea typeface="華康中明體"/>
              </a:rPr>
              <a:t>、</a:t>
            </a:r>
            <a:r>
              <a:rPr lang="zh-TW" altLang="en-US" sz="2400" u="sng" dirty="0" smtClean="0">
                <a:latin typeface="Adobe 黑体 Std R" pitchFamily="34" charset="-128"/>
                <a:ea typeface="Adobe 黑体 Std R" pitchFamily="34" charset="-128"/>
              </a:rPr>
              <a:t>壓</a:t>
            </a:r>
            <a:r>
              <a:rPr lang="zh-TW" altLang="en-US" sz="2400" u="sng" dirty="0" smtClean="0">
                <a:latin typeface="Adobe 黑体 Std R" pitchFamily="34" charset="-128"/>
                <a:ea typeface="Adobe 黑体 Std R" pitchFamily="34" charset="-128"/>
              </a:rPr>
              <a:t>扁</a:t>
            </a:r>
            <a:r>
              <a:rPr lang="en-US" altLang="zh-TW" sz="2400" u="sng" dirty="0" smtClean="0">
                <a:latin typeface="Adobe 黑体 Std R" pitchFamily="34" charset="-128"/>
                <a:ea typeface="Adobe 黑体 Std R" pitchFamily="34" charset="-128"/>
              </a:rPr>
              <a:t>)</a:t>
            </a:r>
            <a:r>
              <a:rPr lang="zh-TW" altLang="en-US" sz="2400" u="sng" dirty="0" smtClean="0">
                <a:solidFill>
                  <a:srgbClr val="FFFF00"/>
                </a:solidFill>
                <a:latin typeface="Adobe 黑体 Std R" pitchFamily="34" charset="-128"/>
                <a:ea typeface="Adobe 黑体 Std R" pitchFamily="34" charset="-128"/>
              </a:rPr>
              <a:t>我 </a:t>
            </a:r>
            <a:endParaRPr lang="zh-TW" altLang="en-US" sz="2400" u="sng" dirty="0">
              <a:solidFill>
                <a:srgbClr val="FFFF00"/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379" y="1506824"/>
            <a:ext cx="1708827" cy="170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向下箭號 24"/>
          <p:cNvSpPr/>
          <p:nvPr/>
        </p:nvSpPr>
        <p:spPr>
          <a:xfrm>
            <a:off x="7558775" y="3477748"/>
            <a:ext cx="1152128" cy="115212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7205465" y="3389079"/>
            <a:ext cx="457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Adobe 黑体 Std R" pitchFamily="34" charset="-128"/>
                <a:ea typeface="Adobe 黑体 Std R" pitchFamily="34" charset="-128"/>
              </a:rPr>
              <a:t>攤平擺放</a:t>
            </a:r>
            <a:endParaRPr lang="zh-TW" altLang="en-US" b="1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8641155" y="3262894"/>
            <a:ext cx="4418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Adobe 黑体 Std R" pitchFamily="34" charset="-128"/>
                <a:ea typeface="Adobe 黑体 Std R" pitchFamily="34" charset="-128"/>
              </a:rPr>
              <a:t>無油漬醬料</a:t>
            </a:r>
            <a:endParaRPr lang="en-US" altLang="zh-TW" b="1" dirty="0" smtClean="0"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164" y="4778418"/>
            <a:ext cx="1504021" cy="186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7" r="24999"/>
          <a:stretch/>
        </p:blipFill>
        <p:spPr bwMode="auto">
          <a:xfrm>
            <a:off x="8551998" y="1340768"/>
            <a:ext cx="428535" cy="804113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08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05"/>
          <a:stretch/>
        </p:blipFill>
        <p:spPr bwMode="auto">
          <a:xfrm>
            <a:off x="4283968" y="5252216"/>
            <a:ext cx="648072" cy="153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1" t="1733" r="27448" b="1505"/>
          <a:stretch/>
        </p:blipFill>
        <p:spPr bwMode="auto">
          <a:xfrm>
            <a:off x="3387541" y="5298066"/>
            <a:ext cx="680403" cy="142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1" r="33377"/>
          <a:stretch/>
        </p:blipFill>
        <p:spPr bwMode="auto">
          <a:xfrm>
            <a:off x="2520079" y="5054032"/>
            <a:ext cx="755777" cy="1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9663" y="44624"/>
            <a:ext cx="8941621" cy="1189689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zh-TW" altLang="en-US" sz="3200" b="1" dirty="0" smtClean="0">
                <a:latin typeface="Adobe 黑体 Std R" pitchFamily="34" charset="-128"/>
                <a:ea typeface="Adobe 黑体 Std R" pitchFamily="34" charset="-128"/>
              </a:rPr>
              <a:t>硬</a:t>
            </a:r>
            <a:r>
              <a:rPr lang="zh-TW" altLang="en-US" sz="3200" b="1" dirty="0" smtClean="0">
                <a:latin typeface="Adobe 黑体 Std R" pitchFamily="34" charset="-128"/>
                <a:ea typeface="Adobe 黑体 Std R" pitchFamily="34" charset="-128"/>
              </a:rPr>
              <a:t>塑膠</a:t>
            </a:r>
            <a:r>
              <a:rPr lang="en-US" altLang="zh-TW" sz="2800" b="1" dirty="0" smtClean="0">
                <a:latin typeface="Adobe 黑体 Std R" pitchFamily="34" charset="-128"/>
                <a:ea typeface="Adobe 黑体 Std R" pitchFamily="34" charset="-128"/>
              </a:rPr>
              <a:t>(</a:t>
            </a:r>
            <a:r>
              <a:rPr lang="zh-TW" altLang="en-US" sz="2800" b="1" dirty="0" smtClean="0">
                <a:latin typeface="Adobe 黑体 Std R" pitchFamily="34" charset="-128"/>
                <a:ea typeface="Adobe 黑体 Std R" pitchFamily="34" charset="-128"/>
              </a:rPr>
              <a:t>如下</a:t>
            </a:r>
            <a:r>
              <a:rPr lang="zh-TW" altLang="en-US" sz="2800" b="1" dirty="0" smtClean="0">
                <a:latin typeface="Adobe 黑体 Std R" pitchFamily="34" charset="-128"/>
                <a:ea typeface="Adobe 黑体 Std R" pitchFamily="34" charset="-128"/>
              </a:rPr>
              <a:t>圖</a:t>
            </a:r>
            <a:r>
              <a:rPr lang="zh-TW" altLang="en-US" sz="2800" b="1" dirty="0" smtClean="0">
                <a:latin typeface="華康中明體"/>
                <a:ea typeface="華康中明體"/>
              </a:rPr>
              <a:t>，</a:t>
            </a:r>
            <a:r>
              <a:rPr lang="zh-TW" altLang="en-US" sz="2800" b="1" dirty="0" smtClean="0">
                <a:latin typeface="Adobe 黑体 Std R" pitchFamily="34" charset="-128"/>
                <a:ea typeface="Adobe 黑体 Std R" pitchFamily="34" charset="-128"/>
              </a:rPr>
              <a:t>其餘</a:t>
            </a:r>
            <a:r>
              <a:rPr lang="zh-TW" altLang="en-US" sz="2800" b="1" dirty="0" smtClean="0">
                <a:latin typeface="Adobe 黑体 Std R" pitchFamily="34" charset="-128"/>
                <a:ea typeface="Adobe 黑体 Std R" pitchFamily="34" charset="-128"/>
              </a:rPr>
              <a:t>一般</a:t>
            </a:r>
            <a:r>
              <a:rPr lang="zh-TW" altLang="en-US" sz="2800" b="1" dirty="0">
                <a:latin typeface="Adobe 黑体 Std R" pitchFamily="34" charset="-128"/>
                <a:ea typeface="Adobe 黑体 Std R" pitchFamily="34" charset="-128"/>
              </a:rPr>
              <a:t>垃圾</a:t>
            </a:r>
            <a:r>
              <a:rPr lang="en-US" altLang="zh-TW" sz="2800" b="1" dirty="0" smtClean="0">
                <a:latin typeface="Adobe 黑体 Std R" pitchFamily="34" charset="-128"/>
                <a:ea typeface="Adobe 黑体 Std R" pitchFamily="34" charset="-128"/>
              </a:rPr>
              <a:t>)</a:t>
            </a:r>
            <a:r>
              <a:rPr lang="en-US" altLang="zh-TW" sz="3200" b="1" dirty="0" smtClean="0">
                <a:latin typeface="Adobe 黑体 Std R" pitchFamily="34" charset="-128"/>
                <a:ea typeface="Adobe 黑体 Std R" pitchFamily="34" charset="-128"/>
              </a:rPr>
              <a:t/>
            </a:r>
            <a:br>
              <a:rPr lang="en-US" altLang="zh-TW" sz="3200" b="1" dirty="0" smtClean="0">
                <a:latin typeface="Adobe 黑体 Std R" pitchFamily="34" charset="-128"/>
                <a:ea typeface="Adobe 黑体 Std R" pitchFamily="34" charset="-128"/>
              </a:rPr>
            </a:br>
            <a:r>
              <a:rPr lang="en-US" altLang="zh-TW" sz="2400" u="sng" dirty="0" smtClean="0">
                <a:latin typeface="Adobe 黑体 Std R" pitchFamily="34" charset="-128"/>
                <a:ea typeface="Adobe 黑体 Std R" pitchFamily="34" charset="-128"/>
              </a:rPr>
              <a:t>(</a:t>
            </a:r>
            <a:r>
              <a:rPr lang="zh-TW" altLang="en-US" sz="2400" u="sng" dirty="0" smtClean="0">
                <a:latin typeface="Adobe 黑体 Std R" pitchFamily="34" charset="-128"/>
                <a:ea typeface="Adobe 黑体 Std R" pitchFamily="34" charset="-128"/>
              </a:rPr>
              <a:t>需撕</a:t>
            </a:r>
            <a:r>
              <a:rPr lang="zh-TW" altLang="en-US" sz="2400" u="sng" dirty="0" smtClean="0">
                <a:latin typeface="Adobe 黑体 Std R" pitchFamily="34" charset="-128"/>
                <a:ea typeface="Adobe 黑体 Std R" pitchFamily="34" charset="-128"/>
              </a:rPr>
              <a:t>膜</a:t>
            </a:r>
            <a:r>
              <a:rPr lang="zh-TW" altLang="en-US" sz="2400" u="sng" dirty="0">
                <a:latin typeface="華康中明體"/>
                <a:ea typeface="華康中明體"/>
              </a:rPr>
              <a:t>、</a:t>
            </a:r>
            <a:r>
              <a:rPr lang="zh-TW" altLang="en-US" sz="2400" u="sng" dirty="0" smtClean="0">
                <a:latin typeface="Adobe 黑体 Std R" pitchFamily="34" charset="-128"/>
                <a:ea typeface="Adobe 黑体 Std R" pitchFamily="34" charset="-128"/>
              </a:rPr>
              <a:t>沖洗</a:t>
            </a:r>
            <a:r>
              <a:rPr lang="zh-TW" altLang="en-US" sz="2400" u="sng" dirty="0" smtClean="0">
                <a:latin typeface="華康中明體"/>
                <a:ea typeface="華康中明體"/>
              </a:rPr>
              <a:t>，</a:t>
            </a:r>
            <a:r>
              <a:rPr lang="zh-TW" altLang="en-US" sz="2400" u="sng" dirty="0" smtClean="0">
                <a:latin typeface="Adobe 黑体 Std R" pitchFamily="34" charset="-128"/>
                <a:ea typeface="Adobe 黑体 Std R" pitchFamily="34" charset="-128"/>
              </a:rPr>
              <a:t>內部</a:t>
            </a:r>
            <a:r>
              <a:rPr lang="zh-TW" altLang="en-US" sz="2400" u="sng" dirty="0" smtClean="0">
                <a:latin typeface="Adobe 黑体 Std R" pitchFamily="34" charset="-128"/>
                <a:ea typeface="Adobe 黑体 Std R" pitchFamily="34" charset="-128"/>
              </a:rPr>
              <a:t>不得有</a:t>
            </a:r>
            <a:r>
              <a:rPr lang="zh-TW" altLang="en-US" sz="2400" u="sng" dirty="0" smtClean="0">
                <a:latin typeface="Adobe 黑体 Std R" pitchFamily="34" charset="-128"/>
                <a:ea typeface="Adobe 黑体 Std R" pitchFamily="34" charset="-128"/>
              </a:rPr>
              <a:t>吸管</a:t>
            </a:r>
            <a:r>
              <a:rPr lang="zh-TW" altLang="en-US" sz="2400" u="sng" dirty="0">
                <a:latin typeface="華康中明體"/>
                <a:ea typeface="華康中明體"/>
              </a:rPr>
              <a:t>、</a:t>
            </a:r>
            <a:r>
              <a:rPr lang="zh-TW" altLang="en-US" sz="2400" u="sng" dirty="0" smtClean="0">
                <a:latin typeface="Adobe 黑体 Std R" pitchFamily="34" charset="-128"/>
                <a:ea typeface="Adobe 黑体 Std R" pitchFamily="34" charset="-128"/>
              </a:rPr>
              <a:t>湯匙</a:t>
            </a:r>
            <a:r>
              <a:rPr lang="zh-TW" altLang="en-US" sz="2400" u="sng" dirty="0" smtClean="0">
                <a:latin typeface="Adobe 黑体 Std R" pitchFamily="34" charset="-128"/>
                <a:ea typeface="Adobe 黑体 Std R" pitchFamily="34" charset="-128"/>
              </a:rPr>
              <a:t>或液體</a:t>
            </a:r>
            <a:r>
              <a:rPr lang="en-US" altLang="zh-TW" sz="2400" u="sng" dirty="0" smtClean="0">
                <a:latin typeface="Adobe 黑体 Std R" pitchFamily="34" charset="-128"/>
                <a:ea typeface="Adobe 黑体 Std R" pitchFamily="34" charset="-128"/>
              </a:rPr>
              <a:t>)</a:t>
            </a:r>
            <a:endParaRPr lang="zh-TW" altLang="en-US" sz="2400" u="sng" dirty="0">
              <a:latin typeface="Adobe 黑体 Std R" pitchFamily="34" charset="-128"/>
              <a:ea typeface="Adobe 黑体 Std R" pitchFamily="34" charset="-128"/>
            </a:endParaRP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4274945745"/>
              </p:ext>
            </p:extLst>
          </p:nvPr>
        </p:nvGraphicFramePr>
        <p:xfrm>
          <a:off x="395536" y="1412775"/>
          <a:ext cx="8856984" cy="3822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3" t="10500" r="7959" b="3387"/>
          <a:stretch/>
        </p:blipFill>
        <p:spPr bwMode="auto">
          <a:xfrm>
            <a:off x="1259632" y="5091111"/>
            <a:ext cx="1080120" cy="166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2" r="16290"/>
          <a:stretch/>
        </p:blipFill>
        <p:spPr bwMode="auto">
          <a:xfrm>
            <a:off x="281044" y="3385643"/>
            <a:ext cx="906580" cy="131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3" r="26954"/>
          <a:stretch/>
        </p:blipFill>
        <p:spPr bwMode="auto">
          <a:xfrm>
            <a:off x="261645" y="5022003"/>
            <a:ext cx="925979" cy="180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7" t="7583" r="14429" b="8939"/>
          <a:stretch/>
        </p:blipFill>
        <p:spPr bwMode="auto">
          <a:xfrm>
            <a:off x="1325585" y="3645024"/>
            <a:ext cx="942159" cy="87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7" r="17302"/>
          <a:stretch/>
        </p:blipFill>
        <p:spPr bwMode="auto">
          <a:xfrm>
            <a:off x="348797" y="1970608"/>
            <a:ext cx="838827" cy="78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919" y="2276872"/>
            <a:ext cx="649809" cy="95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圖片 26" descr="塑膠材質編號與分類- Cliqueyi 的美國時間Tucson 生活- udn部落格"/>
          <p:cNvPicPr/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0" r="49000" b="50741"/>
          <a:stretch/>
        </p:blipFill>
        <p:spPr bwMode="auto">
          <a:xfrm>
            <a:off x="1465689" y="1386038"/>
            <a:ext cx="658039" cy="8908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C:\Users\User\Desktop\13819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708920"/>
            <a:ext cx="1214943" cy="121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11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1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5" t="17277" r="29276" b="10479"/>
          <a:stretch/>
        </p:blipFill>
        <p:spPr bwMode="auto">
          <a:xfrm>
            <a:off x="2745844" y="5126562"/>
            <a:ext cx="862497" cy="13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4" r="15440"/>
          <a:stretch/>
        </p:blipFill>
        <p:spPr bwMode="auto">
          <a:xfrm>
            <a:off x="2962254" y="1906632"/>
            <a:ext cx="889666" cy="143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0" descr="台灣菸酒紅麴養生薄餅(9小包)|2020年最推薦的品牌都在friDay購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3099" y="262281"/>
            <a:ext cx="8938185" cy="97203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zh-TW" altLang="en-US" sz="3200" b="1" dirty="0" smtClean="0">
                <a:latin typeface="Adobe 黑体 Std R" pitchFamily="34" charset="-128"/>
                <a:ea typeface="Adobe 黑体 Std R" pitchFamily="34" charset="-128"/>
              </a:rPr>
              <a:t>鋁</a:t>
            </a:r>
            <a:r>
              <a:rPr lang="zh-TW" altLang="en-US" sz="3200" b="1" dirty="0" smtClean="0">
                <a:latin typeface="Adobe 黑体 Std R" pitchFamily="34" charset="-128"/>
                <a:ea typeface="Adobe 黑体 Std R" pitchFamily="34" charset="-128"/>
              </a:rPr>
              <a:t>箔包</a:t>
            </a:r>
            <a:r>
              <a:rPr lang="en-US" altLang="zh-TW" sz="3200" dirty="0" smtClean="0">
                <a:latin typeface="Adobe 黑体 Std R" pitchFamily="34" charset="-128"/>
                <a:ea typeface="Adobe 黑体 Std R" pitchFamily="34" charset="-128"/>
              </a:rPr>
              <a:t/>
            </a:r>
            <a:br>
              <a:rPr lang="en-US" altLang="zh-TW" sz="3200" dirty="0" smtClean="0">
                <a:latin typeface="Adobe 黑体 Std R" pitchFamily="34" charset="-128"/>
                <a:ea typeface="Adobe 黑体 Std R" pitchFamily="34" charset="-128"/>
              </a:rPr>
            </a:br>
            <a:r>
              <a:rPr lang="en-US" altLang="zh-TW" sz="3200" u="sng" dirty="0" smtClean="0">
                <a:latin typeface="Adobe 黑体 Std R" pitchFamily="34" charset="-128"/>
                <a:ea typeface="Adobe 黑体 Std R" pitchFamily="34" charset="-128"/>
              </a:rPr>
              <a:t>(</a:t>
            </a:r>
            <a:r>
              <a:rPr lang="zh-TW" altLang="en-US" sz="3200" u="sng" dirty="0" smtClean="0">
                <a:latin typeface="Adobe 黑体 Std R" pitchFamily="34" charset="-128"/>
                <a:ea typeface="Adobe 黑体 Std R" pitchFamily="34" charset="-128"/>
              </a:rPr>
              <a:t>需</a:t>
            </a:r>
            <a:r>
              <a:rPr lang="zh-TW" altLang="en-US" sz="3200" u="sng" dirty="0" smtClean="0">
                <a:latin typeface="Adobe 黑体 Std R" pitchFamily="34" charset="-128"/>
                <a:ea typeface="Adobe 黑体 Std R" pitchFamily="34" charset="-128"/>
              </a:rPr>
              <a:t>沖洗</a:t>
            </a:r>
            <a:r>
              <a:rPr lang="zh-TW" altLang="en-US" sz="3200" u="sng" dirty="0">
                <a:latin typeface="華康中明體"/>
                <a:ea typeface="華康中明體"/>
              </a:rPr>
              <a:t>、</a:t>
            </a:r>
            <a:r>
              <a:rPr lang="zh-TW" altLang="en-US" sz="3200" u="sng" dirty="0" smtClean="0">
                <a:latin typeface="Adobe 黑体 Std R" pitchFamily="34" charset="-128"/>
                <a:ea typeface="Adobe 黑体 Std R" pitchFamily="34" charset="-128"/>
              </a:rPr>
              <a:t>確定</a:t>
            </a:r>
            <a:r>
              <a:rPr lang="zh-TW" altLang="en-US" sz="3200" u="sng" dirty="0" smtClean="0">
                <a:latin typeface="Adobe 黑体 Std R" pitchFamily="34" charset="-128"/>
                <a:ea typeface="Adobe 黑体 Std R" pitchFamily="34" charset="-128"/>
              </a:rPr>
              <a:t>無液體後踩</a:t>
            </a:r>
            <a:r>
              <a:rPr lang="zh-TW" altLang="en-US" sz="3200" u="sng" dirty="0" smtClean="0">
                <a:latin typeface="Adobe 黑体 Std R" pitchFamily="34" charset="-128"/>
                <a:ea typeface="Adobe 黑体 Std R" pitchFamily="34" charset="-128"/>
              </a:rPr>
              <a:t>扁</a:t>
            </a:r>
            <a:r>
              <a:rPr lang="zh-TW" altLang="en-US" sz="3200" u="sng" dirty="0" smtClean="0">
                <a:latin typeface="華康中明體"/>
                <a:ea typeface="華康中明體"/>
              </a:rPr>
              <a:t>，</a:t>
            </a:r>
            <a:r>
              <a:rPr lang="zh-TW" altLang="en-US" sz="3200" u="sng" dirty="0" smtClean="0">
                <a:latin typeface="Adobe 黑体 Std R" pitchFamily="34" charset="-128"/>
                <a:ea typeface="Adobe 黑体 Std R" pitchFamily="34" charset="-128"/>
              </a:rPr>
              <a:t>不得</a:t>
            </a:r>
            <a:r>
              <a:rPr lang="zh-TW" altLang="en-US" sz="3200" u="sng" dirty="0" smtClean="0">
                <a:latin typeface="Adobe 黑体 Std R" pitchFamily="34" charset="-128"/>
                <a:ea typeface="Adobe 黑体 Std R" pitchFamily="34" charset="-128"/>
              </a:rPr>
              <a:t>有</a:t>
            </a:r>
            <a:r>
              <a:rPr lang="zh-TW" altLang="en-US" sz="3200" u="sng" dirty="0" smtClean="0">
                <a:latin typeface="Adobe 黑体 Std R" pitchFamily="34" charset="-128"/>
                <a:ea typeface="Adobe 黑体 Std R" pitchFamily="34" charset="-128"/>
              </a:rPr>
              <a:t>吸管</a:t>
            </a:r>
            <a:r>
              <a:rPr lang="zh-TW" altLang="en-US" sz="3200" u="sng" dirty="0">
                <a:latin typeface="華康中明體"/>
                <a:ea typeface="華康中明體"/>
              </a:rPr>
              <a:t>、</a:t>
            </a:r>
            <a:r>
              <a:rPr lang="zh-TW" altLang="en-US" sz="3200" u="sng" dirty="0" smtClean="0">
                <a:latin typeface="Adobe 黑体 Std R" pitchFamily="34" charset="-128"/>
                <a:ea typeface="Adobe 黑体 Std R" pitchFamily="34" charset="-128"/>
              </a:rPr>
              <a:t>液體</a:t>
            </a:r>
            <a:r>
              <a:rPr lang="en-US" altLang="zh-TW" sz="3200" u="sng" dirty="0" smtClean="0">
                <a:latin typeface="Adobe 黑体 Std R" pitchFamily="34" charset="-128"/>
                <a:ea typeface="Adobe 黑体 Std R" pitchFamily="34" charset="-128"/>
              </a:rPr>
              <a:t>)</a:t>
            </a:r>
            <a:endParaRPr lang="zh-TW" altLang="en-US" sz="3200" u="sng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1771900" y="1529365"/>
            <a:ext cx="1657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latin typeface="Adobe 黑体 Std R" pitchFamily="34" charset="-128"/>
                <a:ea typeface="Adobe 黑体 Std R" pitchFamily="34" charset="-128"/>
              </a:rPr>
              <a:t>鋁箔包、利樂包</a:t>
            </a:r>
            <a:endParaRPr lang="zh-TW" altLang="en-US" sz="1600" b="1" dirty="0"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582" y="3342223"/>
            <a:ext cx="1152525" cy="170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文字方塊 65"/>
          <p:cNvSpPr txBox="1"/>
          <p:nvPr/>
        </p:nvSpPr>
        <p:spPr>
          <a:xfrm>
            <a:off x="1856553" y="3297572"/>
            <a:ext cx="433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Adobe 黑体 Std R" pitchFamily="34" charset="-128"/>
                <a:ea typeface="Adobe 黑体 Std R" pitchFamily="34" charset="-128"/>
              </a:rPr>
              <a:t>1.</a:t>
            </a:r>
          </a:p>
          <a:p>
            <a:pPr algn="ctr"/>
            <a:r>
              <a:rPr lang="zh-TW" altLang="en-US" b="1" dirty="0" smtClean="0">
                <a:latin typeface="Adobe 黑体 Std R" pitchFamily="34" charset="-128"/>
                <a:ea typeface="Adobe 黑体 Std R" pitchFamily="34" charset="-128"/>
              </a:rPr>
              <a:t>去除</a:t>
            </a:r>
            <a:endParaRPr lang="en-US" altLang="zh-TW" b="1" dirty="0" smtClean="0"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r>
              <a:rPr lang="zh-TW" altLang="en-US" b="1" dirty="0">
                <a:latin typeface="Adobe 黑体 Std R" pitchFamily="34" charset="-128"/>
                <a:ea typeface="Adobe 黑体 Std R" pitchFamily="34" charset="-128"/>
              </a:rPr>
              <a:t>吸管</a:t>
            </a:r>
          </a:p>
        </p:txBody>
      </p:sp>
      <p:sp>
        <p:nvSpPr>
          <p:cNvPr id="67" name="文字方塊 66"/>
          <p:cNvSpPr txBox="1"/>
          <p:nvPr/>
        </p:nvSpPr>
        <p:spPr>
          <a:xfrm>
            <a:off x="2520294" y="3273942"/>
            <a:ext cx="451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Adobe 黑体 Std R" pitchFamily="34" charset="-128"/>
                <a:ea typeface="Adobe 黑体 Std R" pitchFamily="34" charset="-128"/>
              </a:rPr>
              <a:t>2.</a:t>
            </a:r>
            <a:r>
              <a:rPr lang="zh-TW" altLang="en-US" b="1" dirty="0" smtClean="0">
                <a:latin typeface="Adobe 黑体 Std R" pitchFamily="34" charset="-128"/>
                <a:ea typeface="Adobe 黑体 Std R" pitchFamily="34" charset="-128"/>
              </a:rPr>
              <a:t>去除吸管套</a:t>
            </a:r>
            <a:endParaRPr lang="en-US" altLang="zh-TW" b="1" dirty="0" smtClean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3203876" y="3263841"/>
            <a:ext cx="451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latin typeface="Adobe 黑体 Std R" pitchFamily="34" charset="-128"/>
                <a:ea typeface="Adobe 黑体 Std R" pitchFamily="34" charset="-128"/>
              </a:rPr>
              <a:t>3</a:t>
            </a:r>
            <a:r>
              <a:rPr lang="en-US" altLang="zh-TW" b="1" dirty="0" smtClean="0">
                <a:latin typeface="Adobe 黑体 Std R" pitchFamily="34" charset="-128"/>
                <a:ea typeface="Adobe 黑体 Std R" pitchFamily="34" charset="-128"/>
              </a:rPr>
              <a:t>.</a:t>
            </a:r>
          </a:p>
          <a:p>
            <a:pPr algn="ctr"/>
            <a:r>
              <a:rPr lang="zh-TW" altLang="en-US" b="1" dirty="0" smtClean="0">
                <a:latin typeface="Adobe 黑体 Std R" pitchFamily="34" charset="-128"/>
                <a:ea typeface="Adobe 黑体 Std R" pitchFamily="34" charset="-128"/>
              </a:rPr>
              <a:t>沖洗</a:t>
            </a:r>
            <a:endParaRPr lang="en-US" altLang="zh-TW" b="1" dirty="0" smtClean="0"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r>
              <a:rPr lang="zh-TW" altLang="en-US" b="1" dirty="0" smtClean="0">
                <a:latin typeface="Adobe 黑体 Std R" pitchFamily="34" charset="-128"/>
                <a:ea typeface="Adobe 黑体 Std R" pitchFamily="34" charset="-128"/>
              </a:rPr>
              <a:t>、拆開</a:t>
            </a:r>
            <a:r>
              <a:rPr lang="zh-TW" altLang="en-US" b="1" dirty="0">
                <a:latin typeface="Adobe 黑体 Std R" pitchFamily="34" charset="-128"/>
                <a:ea typeface="Adobe 黑体 Std R" pitchFamily="34" charset="-128"/>
              </a:rPr>
              <a:t>壓扁</a:t>
            </a:r>
            <a:endParaRPr lang="en-US" altLang="zh-TW" b="1" dirty="0" smtClean="0"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7" r="25048"/>
          <a:stretch/>
        </p:blipFill>
        <p:spPr bwMode="auto">
          <a:xfrm>
            <a:off x="2133828" y="2007863"/>
            <a:ext cx="837566" cy="133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7" t="3839" r="35665" b="5200"/>
          <a:stretch/>
        </p:blipFill>
        <p:spPr bwMode="auto">
          <a:xfrm>
            <a:off x="5148064" y="1919303"/>
            <a:ext cx="677236" cy="147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8" t="4740" r="33339" b="6678"/>
          <a:stretch/>
        </p:blipFill>
        <p:spPr bwMode="auto">
          <a:xfrm>
            <a:off x="1331640" y="1839763"/>
            <a:ext cx="786895" cy="148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530" y="1959720"/>
            <a:ext cx="930370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文字方塊 72"/>
          <p:cNvSpPr txBox="1"/>
          <p:nvPr/>
        </p:nvSpPr>
        <p:spPr>
          <a:xfrm>
            <a:off x="4872721" y="1571715"/>
            <a:ext cx="2072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latin typeface="Adobe 黑体 Std R" pitchFamily="34" charset="-128"/>
                <a:ea typeface="Adobe 黑体 Std R" pitchFamily="34" charset="-128"/>
              </a:rPr>
              <a:t>利樂皇、新鮮屋</a:t>
            </a:r>
            <a:endParaRPr lang="zh-TW" altLang="en-US" sz="1600" b="1" dirty="0"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7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551" y="3391495"/>
            <a:ext cx="1152525" cy="170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文字方塊 74"/>
          <p:cNvSpPr txBox="1"/>
          <p:nvPr/>
        </p:nvSpPr>
        <p:spPr>
          <a:xfrm>
            <a:off x="5209775" y="3416434"/>
            <a:ext cx="433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Adobe 黑体 Std R" pitchFamily="34" charset="-128"/>
                <a:ea typeface="Adobe 黑体 Std R" pitchFamily="34" charset="-128"/>
              </a:rPr>
              <a:t>1.</a:t>
            </a:r>
          </a:p>
          <a:p>
            <a:pPr algn="ctr"/>
            <a:r>
              <a:rPr lang="zh-TW" altLang="en-US" b="1" dirty="0" smtClean="0">
                <a:latin typeface="Adobe 黑体 Std R" pitchFamily="34" charset="-128"/>
                <a:ea typeface="Adobe 黑体 Std R" pitchFamily="34" charset="-128"/>
              </a:rPr>
              <a:t>去除</a:t>
            </a:r>
            <a:endParaRPr lang="en-US" altLang="zh-TW" b="1" dirty="0" smtClean="0"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r>
              <a:rPr lang="zh-TW" altLang="en-US" b="1" dirty="0">
                <a:latin typeface="Adobe 黑体 Std R" pitchFamily="34" charset="-128"/>
                <a:ea typeface="Adobe 黑体 Std R" pitchFamily="34" charset="-128"/>
              </a:rPr>
              <a:t>吸管</a:t>
            </a:r>
          </a:p>
        </p:txBody>
      </p:sp>
      <p:sp>
        <p:nvSpPr>
          <p:cNvPr id="76" name="文字方塊 75"/>
          <p:cNvSpPr txBox="1"/>
          <p:nvPr/>
        </p:nvSpPr>
        <p:spPr>
          <a:xfrm>
            <a:off x="5777172" y="3406640"/>
            <a:ext cx="451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latin typeface="Adobe 黑体 Std R" pitchFamily="34" charset="-128"/>
                <a:ea typeface="Adobe 黑体 Std R" pitchFamily="34" charset="-128"/>
              </a:rPr>
              <a:t>2.</a:t>
            </a:r>
            <a:r>
              <a:rPr lang="zh-TW" altLang="en-US" b="1" dirty="0" smtClean="0">
                <a:latin typeface="Adobe 黑体 Std R" pitchFamily="34" charset="-128"/>
                <a:ea typeface="Adobe 黑体 Std R" pitchFamily="34" charset="-128"/>
              </a:rPr>
              <a:t>拆開</a:t>
            </a:r>
            <a:endParaRPr lang="en-US" altLang="zh-TW" b="1" dirty="0" smtClean="0"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r>
              <a:rPr lang="zh-TW" altLang="en-US" b="1" dirty="0" smtClean="0">
                <a:latin typeface="Adobe 黑体 Std R" pitchFamily="34" charset="-128"/>
                <a:ea typeface="Adobe 黑体 Std R" pitchFamily="34" charset="-128"/>
              </a:rPr>
              <a:t>、</a:t>
            </a:r>
            <a:endParaRPr lang="en-US" altLang="zh-TW" b="1" dirty="0" smtClean="0"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r>
              <a:rPr lang="zh-TW" altLang="en-US" b="1" dirty="0">
                <a:latin typeface="Adobe 黑体 Std R" pitchFamily="34" charset="-128"/>
                <a:ea typeface="Adobe 黑体 Std R" pitchFamily="34" charset="-128"/>
              </a:rPr>
              <a:t>沖洗</a:t>
            </a:r>
            <a:endParaRPr lang="en-US" altLang="zh-TW" b="1" dirty="0" smtClean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77" name="文字方塊 76"/>
          <p:cNvSpPr txBox="1"/>
          <p:nvPr/>
        </p:nvSpPr>
        <p:spPr>
          <a:xfrm>
            <a:off x="6355800" y="3397077"/>
            <a:ext cx="451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latin typeface="Adobe 黑体 Std R" pitchFamily="34" charset="-128"/>
                <a:ea typeface="Adobe 黑体 Std R" pitchFamily="34" charset="-128"/>
              </a:rPr>
              <a:t>3</a:t>
            </a:r>
            <a:r>
              <a:rPr lang="en-US" altLang="zh-TW" b="1" dirty="0" smtClean="0">
                <a:latin typeface="Adobe 黑体 Std R" pitchFamily="34" charset="-128"/>
                <a:ea typeface="Adobe 黑体 Std R" pitchFamily="34" charset="-128"/>
              </a:rPr>
              <a:t>.</a:t>
            </a:r>
          </a:p>
          <a:p>
            <a:pPr algn="ctr"/>
            <a:r>
              <a:rPr lang="zh-TW" altLang="en-US" b="1" dirty="0">
                <a:latin typeface="Adobe 黑体 Std R" pitchFamily="34" charset="-128"/>
                <a:ea typeface="Adobe 黑体 Std R" pitchFamily="34" charset="-128"/>
              </a:rPr>
              <a:t>壓</a:t>
            </a:r>
            <a:r>
              <a:rPr lang="zh-TW" altLang="en-US" b="1" dirty="0" smtClean="0">
                <a:latin typeface="Adobe 黑体 Std R" pitchFamily="34" charset="-128"/>
                <a:ea typeface="Adobe 黑体 Std R" pitchFamily="34" charset="-128"/>
              </a:rPr>
              <a:t>扁</a:t>
            </a:r>
            <a:endParaRPr lang="en-US" altLang="zh-TW" b="1" dirty="0" smtClean="0"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r>
              <a:rPr lang="zh-TW" altLang="en-US" b="1" dirty="0" smtClean="0">
                <a:latin typeface="Adobe 黑体 Std R" pitchFamily="34" charset="-128"/>
                <a:ea typeface="Adobe 黑体 Std R" pitchFamily="34" charset="-128"/>
              </a:rPr>
              <a:t>、</a:t>
            </a:r>
            <a:endParaRPr lang="en-US" altLang="zh-TW" b="1" dirty="0" smtClean="0">
              <a:latin typeface="Adobe 黑体 Std R" pitchFamily="34" charset="-128"/>
              <a:ea typeface="Adobe 黑体 Std R" pitchFamily="34" charset="-128"/>
            </a:endParaRPr>
          </a:p>
          <a:p>
            <a:pPr algn="ctr"/>
            <a:r>
              <a:rPr lang="zh-TW" altLang="en-US" b="1" dirty="0">
                <a:latin typeface="Adobe 黑体 Std R" pitchFamily="34" charset="-128"/>
                <a:ea typeface="Adobe 黑体 Std R" pitchFamily="34" charset="-128"/>
              </a:rPr>
              <a:t>摺小</a:t>
            </a:r>
            <a:endParaRPr lang="en-US" altLang="zh-TW" b="1" dirty="0" smtClean="0"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2" t="8231" r="8660" b="10891"/>
          <a:stretch/>
        </p:blipFill>
        <p:spPr bwMode="auto">
          <a:xfrm rot="16200000">
            <a:off x="5830998" y="5540995"/>
            <a:ext cx="1098600" cy="68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" t="21570" r="15562" b="24286"/>
          <a:stretch/>
        </p:blipFill>
        <p:spPr bwMode="auto">
          <a:xfrm rot="16200000">
            <a:off x="4917248" y="5629466"/>
            <a:ext cx="1531185" cy="58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3" t="11877" r="39855" b="13262"/>
          <a:stretch/>
        </p:blipFill>
        <p:spPr bwMode="auto">
          <a:xfrm>
            <a:off x="1771899" y="5228206"/>
            <a:ext cx="879649" cy="126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乘號 59"/>
          <p:cNvSpPr/>
          <p:nvPr/>
        </p:nvSpPr>
        <p:spPr>
          <a:xfrm>
            <a:off x="3995936" y="2187302"/>
            <a:ext cx="1014312" cy="870434"/>
          </a:xfrm>
          <a:prstGeom prst="mathMultiply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甜甜圈 60"/>
          <p:cNvSpPr/>
          <p:nvPr/>
        </p:nvSpPr>
        <p:spPr>
          <a:xfrm>
            <a:off x="4111160" y="5495102"/>
            <a:ext cx="783864" cy="783581"/>
          </a:xfrm>
          <a:prstGeom prst="don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5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0" descr="台灣菸酒紅麴養生薄餅(9小包)|2020年最推薦的品牌都在friDay購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03099" y="262281"/>
            <a:ext cx="8938185" cy="97203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zh-TW" altLang="en-US" sz="3200" b="1" dirty="0" smtClean="0">
                <a:latin typeface="Adobe 黑体 Std R" pitchFamily="34" charset="-128"/>
                <a:ea typeface="Adobe 黑体 Std R" pitchFamily="34" charset="-128"/>
              </a:rPr>
              <a:t>玻璃瓶</a:t>
            </a:r>
            <a:r>
              <a:rPr lang="zh-TW" altLang="en-US" sz="3200" b="1" dirty="0" smtClean="0">
                <a:latin typeface="Adobe 黑体 Std R" pitchFamily="34" charset="-128"/>
                <a:ea typeface="Adobe 黑体 Std R" pitchFamily="34" charset="-128"/>
              </a:rPr>
              <a:t>、電池、光碟片</a:t>
            </a:r>
            <a:r>
              <a:rPr lang="en-US" altLang="zh-TW" sz="3200" b="1" dirty="0" smtClean="0">
                <a:latin typeface="Adobe 黑体 Std R" pitchFamily="34" charset="-128"/>
                <a:ea typeface="Adobe 黑体 Std R" pitchFamily="34" charset="-128"/>
              </a:rPr>
              <a:t/>
            </a:r>
            <a:br>
              <a:rPr lang="en-US" altLang="zh-TW" sz="3200" b="1" dirty="0" smtClean="0">
                <a:latin typeface="Adobe 黑体 Std R" pitchFamily="34" charset="-128"/>
                <a:ea typeface="Adobe 黑体 Std R" pitchFamily="34" charset="-128"/>
              </a:rPr>
            </a:br>
            <a:r>
              <a:rPr lang="en-US" altLang="zh-TW" sz="3200" u="sng" dirty="0" smtClean="0">
                <a:latin typeface="Adobe 黑体 Std R" pitchFamily="34" charset="-128"/>
                <a:ea typeface="Adobe 黑体 Std R" pitchFamily="34" charset="-128"/>
              </a:rPr>
              <a:t>(</a:t>
            </a:r>
            <a:r>
              <a:rPr lang="zh-TW" altLang="en-US" sz="3200" u="sng" dirty="0" smtClean="0">
                <a:latin typeface="Adobe 黑体 Std R" pitchFamily="34" charset="-128"/>
                <a:ea typeface="Adobe 黑体 Std R" pitchFamily="34" charset="-128"/>
              </a:rPr>
              <a:t>需</a:t>
            </a:r>
            <a:r>
              <a:rPr lang="zh-TW" altLang="en-US" sz="3200" u="sng" dirty="0" smtClean="0">
                <a:latin typeface="Adobe 黑体 Std R" pitchFamily="34" charset="-128"/>
                <a:ea typeface="Adobe 黑体 Std R" pitchFamily="34" charset="-128"/>
              </a:rPr>
              <a:t>沖洗</a:t>
            </a:r>
            <a:r>
              <a:rPr lang="zh-TW" altLang="en-US" sz="3200" u="sng" dirty="0" smtClean="0">
                <a:latin typeface="華康中明體"/>
                <a:ea typeface="華康中明體"/>
              </a:rPr>
              <a:t>，</a:t>
            </a:r>
            <a:r>
              <a:rPr lang="zh-TW" altLang="en-US" sz="3200" u="sng" dirty="0" smtClean="0">
                <a:latin typeface="Adobe 黑体 Std R" pitchFamily="34" charset="-128"/>
                <a:ea typeface="Adobe 黑体 Std R" pitchFamily="34" charset="-128"/>
              </a:rPr>
              <a:t>不得</a:t>
            </a:r>
            <a:r>
              <a:rPr lang="zh-TW" altLang="en-US" sz="3200" u="sng" dirty="0" smtClean="0">
                <a:latin typeface="Adobe 黑体 Std R" pitchFamily="34" charset="-128"/>
                <a:ea typeface="Adobe 黑体 Std R" pitchFamily="34" charset="-128"/>
              </a:rPr>
              <a:t>有</a:t>
            </a:r>
            <a:r>
              <a:rPr lang="zh-TW" altLang="en-US" sz="3200" u="sng" dirty="0" smtClean="0">
                <a:latin typeface="Adobe 黑体 Std R" pitchFamily="34" charset="-128"/>
                <a:ea typeface="Adobe 黑体 Std R" pitchFamily="34" charset="-128"/>
              </a:rPr>
              <a:t>吸管</a:t>
            </a:r>
            <a:r>
              <a:rPr lang="zh-TW" altLang="en-US" sz="3200" u="sng" dirty="0">
                <a:latin typeface="華康中明體"/>
                <a:ea typeface="華康中明體"/>
              </a:rPr>
              <a:t>、</a:t>
            </a:r>
            <a:r>
              <a:rPr lang="zh-TW" altLang="en-US" sz="3200" u="sng" dirty="0" smtClean="0">
                <a:latin typeface="Adobe 黑体 Std R" pitchFamily="34" charset="-128"/>
                <a:ea typeface="Adobe 黑体 Std R" pitchFamily="34" charset="-128"/>
              </a:rPr>
              <a:t>液體</a:t>
            </a:r>
            <a:r>
              <a:rPr lang="zh-TW" altLang="en-US" sz="3200" u="sng" dirty="0">
                <a:latin typeface="華康中明體"/>
                <a:ea typeface="華康中明體"/>
              </a:rPr>
              <a:t>、</a:t>
            </a:r>
            <a:r>
              <a:rPr lang="zh-TW" altLang="en-US" sz="3200" u="sng" dirty="0" smtClean="0">
                <a:latin typeface="Adobe 黑体 Std R" pitchFamily="34" charset="-128"/>
                <a:ea typeface="Adobe 黑体 Std R" pitchFamily="34" charset="-128"/>
              </a:rPr>
              <a:t>醬料</a:t>
            </a:r>
            <a:r>
              <a:rPr lang="zh-TW" altLang="en-US" sz="3200" u="sng" dirty="0">
                <a:latin typeface="華康中明體"/>
                <a:ea typeface="華康中明體"/>
              </a:rPr>
              <a:t>、</a:t>
            </a:r>
            <a:r>
              <a:rPr lang="zh-TW" altLang="en-US" sz="3200" u="sng" dirty="0" smtClean="0">
                <a:latin typeface="Adobe 黑体 Std R" pitchFamily="34" charset="-128"/>
                <a:ea typeface="Adobe 黑体 Std R" pitchFamily="34" charset="-128"/>
              </a:rPr>
              <a:t>塑膠</a:t>
            </a:r>
            <a:r>
              <a:rPr lang="zh-TW" altLang="en-US" sz="3200" u="sng" dirty="0" smtClean="0">
                <a:latin typeface="Adobe 黑体 Std R" pitchFamily="34" charset="-128"/>
                <a:ea typeface="Adobe 黑体 Std R" pitchFamily="34" charset="-128"/>
              </a:rPr>
              <a:t>套</a:t>
            </a:r>
            <a:r>
              <a:rPr lang="en-US" altLang="zh-TW" sz="3200" u="sng" dirty="0" smtClean="0">
                <a:latin typeface="Adobe 黑体 Std R" pitchFamily="34" charset="-128"/>
                <a:ea typeface="Adobe 黑体 Std R" pitchFamily="34" charset="-128"/>
              </a:rPr>
              <a:t>)</a:t>
            </a:r>
            <a:endParaRPr lang="zh-TW" altLang="en-US" sz="3200" u="sng" dirty="0"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95323"/>
            <a:ext cx="2254645" cy="15016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7956376" y="1484784"/>
            <a:ext cx="9192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玻璃瓶，需使用清水沖洗乾淨，勿打破</a:t>
            </a:r>
            <a:endParaRPr lang="zh-TW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29000"/>
            <a:ext cx="2330624" cy="126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文字方塊 37"/>
          <p:cNvSpPr txBox="1"/>
          <p:nvPr/>
        </p:nvSpPr>
        <p:spPr>
          <a:xfrm>
            <a:off x="8244408" y="3573016"/>
            <a:ext cx="448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廢</a:t>
            </a:r>
            <a:endParaRPr lang="en-US" altLang="zh-TW" dirty="0" smtClean="0">
              <a:latin typeface="Adobe 黑体 Std R" pitchFamily="34" charset="-128"/>
              <a:ea typeface="Adobe 黑体 Std R" pitchFamily="34" charset="-128"/>
            </a:endParaRPr>
          </a:p>
          <a:p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電</a:t>
            </a:r>
            <a:endParaRPr lang="en-US" altLang="zh-TW" dirty="0" smtClean="0">
              <a:latin typeface="Adobe 黑体 Std R" pitchFamily="34" charset="-128"/>
              <a:ea typeface="Adobe 黑体 Std R" pitchFamily="34" charset="-128"/>
            </a:endParaRPr>
          </a:p>
          <a:p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池</a:t>
            </a:r>
            <a:endParaRPr lang="zh-TW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013176"/>
            <a:ext cx="2330230" cy="149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文字方塊 40"/>
          <p:cNvSpPr txBox="1"/>
          <p:nvPr/>
        </p:nvSpPr>
        <p:spPr>
          <a:xfrm>
            <a:off x="8028384" y="4869160"/>
            <a:ext cx="997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光碟片的外套要去除，僅光碟片本身可回收</a:t>
            </a:r>
            <a:endParaRPr lang="zh-TW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35" y="3339220"/>
            <a:ext cx="4464496" cy="334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689208" y="1584894"/>
            <a:ext cx="2082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dirty="0">
                <a:latin typeface="Adobe 黑体 Std R" pitchFamily="34" charset="-128"/>
                <a:ea typeface="Adobe 黑体 Std R" pitchFamily="34" charset="-128"/>
              </a:rPr>
              <a:t>未於</a:t>
            </a:r>
            <a:r>
              <a:rPr lang="en-US" altLang="zh-TW" dirty="0">
                <a:latin typeface="Adobe 黑体 Std R" pitchFamily="34" charset="-128"/>
                <a:ea typeface="Adobe 黑体 Std R" pitchFamily="34" charset="-128"/>
              </a:rPr>
              <a:t>PPT</a:t>
            </a:r>
            <a:r>
              <a:rPr lang="zh-TW" altLang="en-US" dirty="0">
                <a:latin typeface="Adobe 黑体 Std R" pitchFamily="34" charset="-128"/>
                <a:ea typeface="Adobe 黑体 Std R" pitchFamily="34" charset="-128"/>
              </a:rPr>
              <a:t>中提及的物品，多半視為一般垃圾處理，需使用專用垃圾袋</a:t>
            </a:r>
            <a:r>
              <a:rPr lang="en-US" altLang="zh-TW" dirty="0">
                <a:latin typeface="Adobe 黑体 Std R" pitchFamily="34" charset="-128"/>
                <a:ea typeface="Adobe 黑体 Std R" pitchFamily="34" charset="-128"/>
              </a:rPr>
              <a:t>(</a:t>
            </a:r>
            <a:r>
              <a:rPr lang="zh-TW" altLang="en-US" dirty="0">
                <a:latin typeface="Adobe 黑体 Std R" pitchFamily="34" charset="-128"/>
                <a:ea typeface="Adobe 黑体 Std R" pitchFamily="34" charset="-128"/>
              </a:rPr>
              <a:t>如下</a:t>
            </a:r>
            <a:r>
              <a:rPr lang="en-US" altLang="zh-TW" dirty="0">
                <a:latin typeface="Adobe 黑体 Std R" pitchFamily="34" charset="-128"/>
                <a:ea typeface="Adobe 黑体 Std R" pitchFamily="34" charset="-128"/>
              </a:rPr>
              <a:t>)</a:t>
            </a:r>
            <a:r>
              <a:rPr lang="zh-TW" altLang="en-US" dirty="0">
                <a:latin typeface="Adobe 黑体 Std R" pitchFamily="34" charset="-128"/>
                <a:ea typeface="Adobe 黑体 Std R" pitchFamily="34" charset="-128"/>
              </a:rPr>
              <a:t>，丟紅色或綠色子母</a:t>
            </a:r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車</a:t>
            </a:r>
            <a:r>
              <a:rPr lang="en-US" altLang="zh-TW" dirty="0" smtClean="0">
                <a:latin typeface="Adobe 黑体 Std R" pitchFamily="34" charset="-128"/>
                <a:ea typeface="Adobe 黑体 Std R" pitchFamily="34" charset="-128"/>
              </a:rPr>
              <a:t>(</a:t>
            </a:r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如右</a:t>
            </a:r>
            <a:r>
              <a:rPr lang="en-US" altLang="zh-TW" dirty="0" smtClean="0">
                <a:latin typeface="Adobe 黑体 Std R" pitchFamily="34" charset="-128"/>
                <a:ea typeface="Adobe 黑体 Std R" pitchFamily="34" charset="-128"/>
              </a:rPr>
              <a:t>)</a:t>
            </a:r>
            <a:endParaRPr lang="zh-TW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3730" r="3082"/>
          <a:stretch/>
        </p:blipFill>
        <p:spPr bwMode="auto">
          <a:xfrm>
            <a:off x="2850502" y="1658356"/>
            <a:ext cx="2134857" cy="1546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05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3355</TotalTime>
  <Words>396</Words>
  <Application>Microsoft Office PowerPoint</Application>
  <PresentationFormat>如螢幕大小 (4:3)</PresentationFormat>
  <Paragraphs>78</Paragraphs>
  <Slides>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資源回收室的位置</vt:lpstr>
      <vt:lpstr>紙餐盒、紙杯 (需沖洗、確定無液體後依大小疊整齊，不得有吸管、液體)</vt:lpstr>
      <vt:lpstr>寶特瓶 (需沖洗、確定無液體後踩扁，不得有吸管、液體)</vt:lpstr>
      <vt:lpstr>鐵罐、鋁罐 (需沖洗，內部不得有吸管、湯匙或液體鋁罐要壓扁或踩扁)</vt:lpstr>
      <vt:lpstr>紙箱、紙類 (不得有油漬、鮮奶油、醬料，洋芋片罐子去除塑膠蓋、壓扁)我 </vt:lpstr>
      <vt:lpstr>硬塑膠(如下圖，其餘一般垃圾) (需撕膜、沖洗，內部不得有吸管、湯匙或液體)</vt:lpstr>
      <vt:lpstr>鋁箔包 (需沖洗、確定無液體後踩扁，不得有吸管、液體)</vt:lpstr>
      <vt:lpstr>玻璃瓶、電池、光碟片 (需沖洗，不得有吸管、液體、醬料、塑膠套)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67</cp:revision>
  <cp:lastPrinted>2022-08-15T23:56:19Z</cp:lastPrinted>
  <dcterms:created xsi:type="dcterms:W3CDTF">2020-10-22T11:18:05Z</dcterms:created>
  <dcterms:modified xsi:type="dcterms:W3CDTF">2022-12-23T03:19:06Z</dcterms:modified>
</cp:coreProperties>
</file>