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</p:sldIdLst>
  <p:sldSz cx="21383625" cy="30275213"/>
  <p:notesSz cx="6858000" cy="9144000"/>
  <p:embeddedFontLst>
    <p:embeddedFont>
      <p:font typeface="王漢宗特黑體" panose="02020500000000000000" charset="-12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微軟正黑體" panose="020B0604030504040204" pitchFamily="34" charset="-120"/>
      <p:regular r:id="rId8"/>
      <p:bold r:id="rId9"/>
    </p:embeddedFont>
  </p:embeddedFontLst>
  <p:defaultTextStyle>
    <a:defPPr>
      <a:defRPr lang="en-US"/>
    </a:defPPr>
    <a:lvl1pPr marL="0" algn="l" defTabSz="2587701" rtl="0" eaLnBrk="1" latinLnBrk="0" hangingPunct="1">
      <a:defRPr sz="5095" kern="1200">
        <a:solidFill>
          <a:schemeClr val="tx1"/>
        </a:solidFill>
        <a:latin typeface="+mn-lt"/>
        <a:ea typeface="+mn-ea"/>
        <a:cs typeface="+mn-cs"/>
      </a:defRPr>
    </a:lvl1pPr>
    <a:lvl2pPr marL="1293850" algn="l" defTabSz="2587701" rtl="0" eaLnBrk="1" latinLnBrk="0" hangingPunct="1">
      <a:defRPr sz="5095" kern="1200">
        <a:solidFill>
          <a:schemeClr val="tx1"/>
        </a:solidFill>
        <a:latin typeface="+mn-lt"/>
        <a:ea typeface="+mn-ea"/>
        <a:cs typeface="+mn-cs"/>
      </a:defRPr>
    </a:lvl2pPr>
    <a:lvl3pPr marL="2587701" algn="l" defTabSz="2587701" rtl="0" eaLnBrk="1" latinLnBrk="0" hangingPunct="1">
      <a:defRPr sz="5095" kern="1200">
        <a:solidFill>
          <a:schemeClr val="tx1"/>
        </a:solidFill>
        <a:latin typeface="+mn-lt"/>
        <a:ea typeface="+mn-ea"/>
        <a:cs typeface="+mn-cs"/>
      </a:defRPr>
    </a:lvl3pPr>
    <a:lvl4pPr marL="3881551" algn="l" defTabSz="2587701" rtl="0" eaLnBrk="1" latinLnBrk="0" hangingPunct="1">
      <a:defRPr sz="5095" kern="1200">
        <a:solidFill>
          <a:schemeClr val="tx1"/>
        </a:solidFill>
        <a:latin typeface="+mn-lt"/>
        <a:ea typeface="+mn-ea"/>
        <a:cs typeface="+mn-cs"/>
      </a:defRPr>
    </a:lvl4pPr>
    <a:lvl5pPr marL="5175398" algn="l" defTabSz="2587701" rtl="0" eaLnBrk="1" latinLnBrk="0" hangingPunct="1">
      <a:defRPr sz="5095" kern="1200">
        <a:solidFill>
          <a:schemeClr val="tx1"/>
        </a:solidFill>
        <a:latin typeface="+mn-lt"/>
        <a:ea typeface="+mn-ea"/>
        <a:cs typeface="+mn-cs"/>
      </a:defRPr>
    </a:lvl5pPr>
    <a:lvl6pPr marL="6469251" algn="l" defTabSz="2587701" rtl="0" eaLnBrk="1" latinLnBrk="0" hangingPunct="1">
      <a:defRPr sz="5095" kern="1200">
        <a:solidFill>
          <a:schemeClr val="tx1"/>
        </a:solidFill>
        <a:latin typeface="+mn-lt"/>
        <a:ea typeface="+mn-ea"/>
        <a:cs typeface="+mn-cs"/>
      </a:defRPr>
    </a:lvl6pPr>
    <a:lvl7pPr marL="7763099" algn="l" defTabSz="2587701" rtl="0" eaLnBrk="1" latinLnBrk="0" hangingPunct="1">
      <a:defRPr sz="5095" kern="1200">
        <a:solidFill>
          <a:schemeClr val="tx1"/>
        </a:solidFill>
        <a:latin typeface="+mn-lt"/>
        <a:ea typeface="+mn-ea"/>
        <a:cs typeface="+mn-cs"/>
      </a:defRPr>
    </a:lvl7pPr>
    <a:lvl8pPr marL="9056949" algn="l" defTabSz="2587701" rtl="0" eaLnBrk="1" latinLnBrk="0" hangingPunct="1">
      <a:defRPr sz="5095" kern="1200">
        <a:solidFill>
          <a:schemeClr val="tx1"/>
        </a:solidFill>
        <a:latin typeface="+mn-lt"/>
        <a:ea typeface="+mn-ea"/>
        <a:cs typeface="+mn-cs"/>
      </a:defRPr>
    </a:lvl8pPr>
    <a:lvl9pPr marL="10350799" algn="l" defTabSz="2587701" rtl="0" eaLnBrk="1" latinLnBrk="0" hangingPunct="1">
      <a:defRPr sz="50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115" userDrawn="1">
          <p15:clr>
            <a:srgbClr val="A4A3A4"/>
          </p15:clr>
        </p15:guide>
        <p15:guide id="2" pos="81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C9AB"/>
    <a:srgbClr val="B6D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22" autoAdjust="0"/>
  </p:normalViewPr>
  <p:slideViewPr>
    <p:cSldViewPr>
      <p:cViewPr varScale="1">
        <p:scale>
          <a:sx n="15" d="100"/>
          <a:sy n="15" d="100"/>
        </p:scale>
        <p:origin x="-2418" y="-144"/>
      </p:cViewPr>
      <p:guideLst>
        <p:guide orient="horz" pos="6115"/>
        <p:guide pos="81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3772" y="9404941"/>
            <a:ext cx="18176081" cy="64895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7544" y="17155954"/>
            <a:ext cx="14968538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7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2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3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503128" y="1212415"/>
            <a:ext cx="4811316" cy="2583204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9181" y="1212415"/>
            <a:ext cx="14077553" cy="2583204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1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8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159" y="19454630"/>
            <a:ext cx="18176081" cy="6012994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159" y="12831929"/>
            <a:ext cx="18176081" cy="662270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93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186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779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373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966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55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15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746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0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9181" y="7064219"/>
            <a:ext cx="9444434" cy="1998024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870010" y="7064219"/>
            <a:ext cx="9444434" cy="1998024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2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181" y="6776884"/>
            <a:ext cx="9448148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933" indent="0">
              <a:buNone/>
              <a:defRPr sz="6500" b="1"/>
            </a:lvl2pPr>
            <a:lvl3pPr marL="2951866" indent="0">
              <a:buNone/>
              <a:defRPr sz="5800" b="1"/>
            </a:lvl3pPr>
            <a:lvl4pPr marL="4427799" indent="0">
              <a:buNone/>
              <a:defRPr sz="5200" b="1"/>
            </a:lvl4pPr>
            <a:lvl5pPr marL="5903732" indent="0">
              <a:buNone/>
              <a:defRPr sz="5200" b="1"/>
            </a:lvl5pPr>
            <a:lvl6pPr marL="7379665" indent="0">
              <a:buNone/>
              <a:defRPr sz="5200" b="1"/>
            </a:lvl6pPr>
            <a:lvl7pPr marL="8855598" indent="0">
              <a:buNone/>
              <a:defRPr sz="5200" b="1"/>
            </a:lvl7pPr>
            <a:lvl8pPr marL="10331531" indent="0">
              <a:buNone/>
              <a:defRPr sz="5200" b="1"/>
            </a:lvl8pPr>
            <a:lvl9pPr marL="11807464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181" y="9601167"/>
            <a:ext cx="9448148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2586" y="6776884"/>
            <a:ext cx="9451859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933" indent="0">
              <a:buNone/>
              <a:defRPr sz="6500" b="1"/>
            </a:lvl2pPr>
            <a:lvl3pPr marL="2951866" indent="0">
              <a:buNone/>
              <a:defRPr sz="5800" b="1"/>
            </a:lvl3pPr>
            <a:lvl4pPr marL="4427799" indent="0">
              <a:buNone/>
              <a:defRPr sz="5200" b="1"/>
            </a:lvl4pPr>
            <a:lvl5pPr marL="5903732" indent="0">
              <a:buNone/>
              <a:defRPr sz="5200" b="1"/>
            </a:lvl5pPr>
            <a:lvl6pPr marL="7379665" indent="0">
              <a:buNone/>
              <a:defRPr sz="5200" b="1"/>
            </a:lvl6pPr>
            <a:lvl7pPr marL="8855598" indent="0">
              <a:buNone/>
              <a:defRPr sz="5200" b="1"/>
            </a:lvl7pPr>
            <a:lvl8pPr marL="10331531" indent="0">
              <a:buNone/>
              <a:defRPr sz="5200" b="1"/>
            </a:lvl8pPr>
            <a:lvl9pPr marL="11807464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2586" y="9601167"/>
            <a:ext cx="9451859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0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9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5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183" y="1205402"/>
            <a:ext cx="7035065" cy="51299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0404" y="1205404"/>
            <a:ext cx="11954040" cy="2583905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183" y="6335371"/>
            <a:ext cx="7035065" cy="20709089"/>
          </a:xfrm>
        </p:spPr>
        <p:txBody>
          <a:bodyPr/>
          <a:lstStyle>
            <a:lvl1pPr marL="0" indent="0">
              <a:buNone/>
              <a:defRPr sz="4500"/>
            </a:lvl1pPr>
            <a:lvl2pPr marL="1475933" indent="0">
              <a:buNone/>
              <a:defRPr sz="3900"/>
            </a:lvl2pPr>
            <a:lvl3pPr marL="2951866" indent="0">
              <a:buNone/>
              <a:defRPr sz="3200"/>
            </a:lvl3pPr>
            <a:lvl4pPr marL="4427799" indent="0">
              <a:buNone/>
              <a:defRPr sz="2900"/>
            </a:lvl4pPr>
            <a:lvl5pPr marL="5903732" indent="0">
              <a:buNone/>
              <a:defRPr sz="2900"/>
            </a:lvl5pPr>
            <a:lvl6pPr marL="7379665" indent="0">
              <a:buNone/>
              <a:defRPr sz="2900"/>
            </a:lvl6pPr>
            <a:lvl7pPr marL="8855598" indent="0">
              <a:buNone/>
              <a:defRPr sz="2900"/>
            </a:lvl7pPr>
            <a:lvl8pPr marL="10331531" indent="0">
              <a:buNone/>
              <a:defRPr sz="2900"/>
            </a:lvl8pPr>
            <a:lvl9pPr marL="11807464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4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340" y="21192649"/>
            <a:ext cx="12830175" cy="250191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1340" y="2705146"/>
            <a:ext cx="12830175" cy="18165128"/>
          </a:xfrm>
        </p:spPr>
        <p:txBody>
          <a:bodyPr/>
          <a:lstStyle>
            <a:lvl1pPr marL="0" indent="0">
              <a:buNone/>
              <a:defRPr sz="10300"/>
            </a:lvl1pPr>
            <a:lvl2pPr marL="1475933" indent="0">
              <a:buNone/>
              <a:defRPr sz="9000"/>
            </a:lvl2pPr>
            <a:lvl3pPr marL="2951866" indent="0">
              <a:buNone/>
              <a:defRPr sz="7700"/>
            </a:lvl3pPr>
            <a:lvl4pPr marL="4427799" indent="0">
              <a:buNone/>
              <a:defRPr sz="6500"/>
            </a:lvl4pPr>
            <a:lvl5pPr marL="5903732" indent="0">
              <a:buNone/>
              <a:defRPr sz="6500"/>
            </a:lvl5pPr>
            <a:lvl6pPr marL="7379665" indent="0">
              <a:buNone/>
              <a:defRPr sz="6500"/>
            </a:lvl6pPr>
            <a:lvl7pPr marL="8855598" indent="0">
              <a:buNone/>
              <a:defRPr sz="6500"/>
            </a:lvl7pPr>
            <a:lvl8pPr marL="10331531" indent="0">
              <a:buNone/>
              <a:defRPr sz="6500"/>
            </a:lvl8pPr>
            <a:lvl9pPr marL="11807464" indent="0">
              <a:buNone/>
              <a:defRPr sz="6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1340" y="23694561"/>
            <a:ext cx="12830175" cy="3553130"/>
          </a:xfrm>
        </p:spPr>
        <p:txBody>
          <a:bodyPr/>
          <a:lstStyle>
            <a:lvl1pPr marL="0" indent="0">
              <a:buNone/>
              <a:defRPr sz="4500"/>
            </a:lvl1pPr>
            <a:lvl2pPr marL="1475933" indent="0">
              <a:buNone/>
              <a:defRPr sz="3900"/>
            </a:lvl2pPr>
            <a:lvl3pPr marL="2951866" indent="0">
              <a:buNone/>
              <a:defRPr sz="3200"/>
            </a:lvl3pPr>
            <a:lvl4pPr marL="4427799" indent="0">
              <a:buNone/>
              <a:defRPr sz="2900"/>
            </a:lvl4pPr>
            <a:lvl5pPr marL="5903732" indent="0">
              <a:buNone/>
              <a:defRPr sz="2900"/>
            </a:lvl5pPr>
            <a:lvl6pPr marL="7379665" indent="0">
              <a:buNone/>
              <a:defRPr sz="2900"/>
            </a:lvl6pPr>
            <a:lvl7pPr marL="8855598" indent="0">
              <a:buNone/>
              <a:defRPr sz="2900"/>
            </a:lvl7pPr>
            <a:lvl8pPr marL="10331531" indent="0">
              <a:buNone/>
              <a:defRPr sz="2900"/>
            </a:lvl8pPr>
            <a:lvl9pPr marL="11807464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7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181" y="1212412"/>
            <a:ext cx="19245263" cy="5045869"/>
          </a:xfrm>
          <a:prstGeom prst="rect">
            <a:avLst/>
          </a:prstGeom>
        </p:spPr>
        <p:txBody>
          <a:bodyPr vert="horz" lIns="295187" tIns="147593" rIns="295187" bIns="14759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181" y="7064219"/>
            <a:ext cx="19245263" cy="19980241"/>
          </a:xfrm>
          <a:prstGeom prst="rect">
            <a:avLst/>
          </a:prstGeom>
        </p:spPr>
        <p:txBody>
          <a:bodyPr vert="horz" lIns="295187" tIns="147593" rIns="295187" bIns="14759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181" y="28060639"/>
            <a:ext cx="4989513" cy="1611875"/>
          </a:xfrm>
          <a:prstGeom prst="rect">
            <a:avLst/>
          </a:prstGeom>
        </p:spPr>
        <p:txBody>
          <a:bodyPr vert="horz" lIns="295187" tIns="147593" rIns="295187" bIns="147593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6072" y="28060639"/>
            <a:ext cx="6771481" cy="1611875"/>
          </a:xfrm>
          <a:prstGeom prst="rect">
            <a:avLst/>
          </a:prstGeom>
        </p:spPr>
        <p:txBody>
          <a:bodyPr vert="horz" lIns="295187" tIns="147593" rIns="295187" bIns="147593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4931" y="28060639"/>
            <a:ext cx="4989513" cy="1611875"/>
          </a:xfrm>
          <a:prstGeom prst="rect">
            <a:avLst/>
          </a:prstGeom>
        </p:spPr>
        <p:txBody>
          <a:bodyPr vert="horz" lIns="295187" tIns="147593" rIns="295187" bIns="147593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951866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950" indent="-1106950" algn="l" defTabSz="2951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391" indent="-922458" algn="l" defTabSz="2951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833" indent="-737967" algn="l" defTabSz="2951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66" indent="-737967" algn="l" defTabSz="2951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1699" indent="-737967" algn="l" defTabSz="2951866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7632" indent="-737967" algn="l" defTabSz="2951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3565" indent="-737967" algn="l" defTabSz="2951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9498" indent="-737967" algn="l" defTabSz="2951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5431" indent="-737967" algn="l" defTabSz="2951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933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1866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7799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3732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9665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5598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1531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7464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B61A80D0-5109-E432-25AF-12099A88AC08}"/>
              </a:ext>
            </a:extLst>
          </p:cNvPr>
          <p:cNvSpPr txBox="1"/>
          <p:nvPr/>
        </p:nvSpPr>
        <p:spPr>
          <a:xfrm>
            <a:off x="17397412" y="1856482"/>
            <a:ext cx="5327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班級：</a:t>
            </a:r>
            <a:r>
              <a:rPr lang="en-US" altLang="zh-TW" sz="48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4800" b="1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endParaRPr lang="en-US" altLang="zh-TW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座號：</a:t>
            </a:r>
            <a:r>
              <a:rPr lang="en-US" altLang="zh-TW" sz="4800" b="1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endParaRPr lang="en-US" altLang="zh-TW" sz="4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姓名：</a:t>
            </a:r>
            <a:r>
              <a:rPr lang="en-US" altLang="zh-TW" sz="4800" b="1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  <a:endParaRPr lang="en-US" altLang="zh-TW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7641" y="4882264"/>
            <a:ext cx="5240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書名：</a:t>
            </a:r>
            <a:r>
              <a:rPr lang="en-US" altLang="zh-TW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OOOOO</a:t>
            </a:r>
            <a:endParaRPr lang="zh-TW" altLang="en-US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xmlns="" id="{7BA53A99-2673-7912-2934-46F48EAF3977}"/>
              </a:ext>
            </a:extLst>
          </p:cNvPr>
          <p:cNvSpPr txBox="1"/>
          <p:nvPr/>
        </p:nvSpPr>
        <p:spPr>
          <a:xfrm>
            <a:off x="1797775" y="6335436"/>
            <a:ext cx="4818835" cy="648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18"/>
              </a:lnSpc>
              <a:spcBef>
                <a:spcPct val="0"/>
              </a:spcBef>
            </a:pPr>
            <a:r>
              <a:rPr lang="en-US" sz="3600" b="1" dirty="0" err="1" smtClean="0">
                <a:solidFill>
                  <a:schemeClr val="bg1"/>
                </a:solidFill>
                <a:ea typeface="王漢宗特黑體"/>
              </a:rPr>
              <a:t>出版日期</a:t>
            </a:r>
            <a:r>
              <a:rPr lang="zh-TW" altLang="en-US" sz="3600" b="1" dirty="0" smtClean="0">
                <a:solidFill>
                  <a:schemeClr val="bg1"/>
                </a:solidFill>
                <a:ea typeface="王漢宗特黑體"/>
              </a:rPr>
              <a:t>：</a:t>
            </a:r>
            <a:r>
              <a:rPr lang="en-US" sz="3600" b="1" dirty="0" err="1" smtClean="0">
                <a:solidFill>
                  <a:schemeClr val="bg1"/>
                </a:solidFill>
                <a:ea typeface="王漢宗特黑體"/>
              </a:rPr>
              <a:t>oooo</a:t>
            </a:r>
            <a:r>
              <a:rPr lang="en-US" sz="3600" b="1" dirty="0" smtClean="0">
                <a:solidFill>
                  <a:schemeClr val="bg1"/>
                </a:solidFill>
                <a:ea typeface="王漢宗特黑體"/>
              </a:rPr>
              <a:t>/</a:t>
            </a:r>
            <a:r>
              <a:rPr lang="en-US" sz="3600" b="1" dirty="0" err="1" smtClean="0">
                <a:solidFill>
                  <a:schemeClr val="bg1"/>
                </a:solidFill>
                <a:ea typeface="王漢宗特黑體"/>
              </a:rPr>
              <a:t>oo</a:t>
            </a:r>
            <a:r>
              <a:rPr lang="en-US" sz="3600" b="1" dirty="0" smtClean="0">
                <a:solidFill>
                  <a:schemeClr val="bg1"/>
                </a:solidFill>
                <a:ea typeface="王漢宗特黑體"/>
              </a:rPr>
              <a:t>/</a:t>
            </a:r>
            <a:r>
              <a:rPr lang="en-US" sz="3600" b="1" dirty="0" err="1" smtClean="0">
                <a:solidFill>
                  <a:schemeClr val="bg1"/>
                </a:solidFill>
                <a:ea typeface="王漢宗特黑體"/>
              </a:rPr>
              <a:t>oo</a:t>
            </a:r>
            <a:endParaRPr lang="en-US" sz="3600" b="1" dirty="0">
              <a:solidFill>
                <a:schemeClr val="bg1"/>
              </a:solidFill>
              <a:ea typeface="王漢宗特黑體"/>
            </a:endParaRP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xmlns="" id="{88024DAC-090C-8796-683F-B92BD5D9EFEB}"/>
              </a:ext>
            </a:extLst>
          </p:cNvPr>
          <p:cNvSpPr txBox="1"/>
          <p:nvPr/>
        </p:nvSpPr>
        <p:spPr>
          <a:xfrm>
            <a:off x="8818095" y="6303789"/>
            <a:ext cx="6095791" cy="686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43"/>
              </a:lnSpc>
            </a:pPr>
            <a:r>
              <a:rPr lang="en-US" sz="3600" b="1" dirty="0" err="1" smtClean="0">
                <a:solidFill>
                  <a:schemeClr val="bg1"/>
                </a:solidFill>
                <a:ea typeface="王漢宗特黑體"/>
              </a:rPr>
              <a:t>明倫高中索書號</a:t>
            </a:r>
            <a:r>
              <a:rPr lang="zh-TW" altLang="en-US" sz="3600" b="1" dirty="0" smtClean="0">
                <a:solidFill>
                  <a:schemeClr val="bg1"/>
                </a:solidFill>
                <a:ea typeface="王漢宗特黑體"/>
              </a:rPr>
              <a:t>：</a:t>
            </a:r>
            <a:r>
              <a:rPr lang="en-US" sz="3600" b="1" dirty="0" err="1" smtClean="0">
                <a:solidFill>
                  <a:schemeClr val="bg1"/>
                </a:solidFill>
                <a:ea typeface="王漢宗特黑體"/>
              </a:rPr>
              <a:t>ooooooo</a:t>
            </a:r>
            <a:endParaRPr lang="en-US" sz="3600" b="1" dirty="0">
              <a:solidFill>
                <a:schemeClr val="bg1"/>
              </a:solidFill>
              <a:ea typeface="王漢宗特黑體"/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xmlns="" id="{E1B47A11-3155-5A4B-D1C2-DCBFAC782753}"/>
              </a:ext>
            </a:extLst>
          </p:cNvPr>
          <p:cNvSpPr txBox="1"/>
          <p:nvPr/>
        </p:nvSpPr>
        <p:spPr>
          <a:xfrm>
            <a:off x="8818095" y="4930301"/>
            <a:ext cx="6728829" cy="686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43"/>
              </a:lnSpc>
            </a:pPr>
            <a:r>
              <a:rPr lang="en-US" sz="3600" b="1" dirty="0" err="1" smtClean="0">
                <a:solidFill>
                  <a:schemeClr val="bg1"/>
                </a:solidFill>
                <a:ea typeface="王漢宗特黑體"/>
              </a:rPr>
              <a:t>作者</a:t>
            </a:r>
            <a:r>
              <a:rPr lang="zh-TW" altLang="en-US" sz="3600" b="1" dirty="0" smtClean="0">
                <a:solidFill>
                  <a:schemeClr val="bg1"/>
                </a:solidFill>
                <a:ea typeface="王漢宗特黑體"/>
              </a:rPr>
              <a:t>：</a:t>
            </a:r>
            <a:r>
              <a:rPr lang="en-US" sz="3600" b="1" dirty="0" err="1" smtClean="0">
                <a:solidFill>
                  <a:schemeClr val="bg1"/>
                </a:solidFill>
                <a:ea typeface="王漢宗特黑體"/>
              </a:rPr>
              <a:t>ooooo</a:t>
            </a:r>
            <a:endParaRPr lang="en-US" sz="3600" b="1" dirty="0">
              <a:solidFill>
                <a:schemeClr val="bg1"/>
              </a:solidFill>
              <a:ea typeface="王漢宗特黑體"/>
            </a:endParaRP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xmlns="" id="{E1B47A11-3155-5A4B-D1C2-DCBFAC782753}"/>
              </a:ext>
            </a:extLst>
          </p:cNvPr>
          <p:cNvSpPr txBox="1"/>
          <p:nvPr/>
        </p:nvSpPr>
        <p:spPr>
          <a:xfrm>
            <a:off x="15454397" y="4892166"/>
            <a:ext cx="6728829" cy="686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43"/>
              </a:lnSpc>
            </a:pPr>
            <a:r>
              <a:rPr lang="en-US" sz="3600" b="1" dirty="0" err="1" smtClean="0">
                <a:solidFill>
                  <a:schemeClr val="bg1"/>
                </a:solidFill>
                <a:ea typeface="王漢宗特黑體"/>
              </a:rPr>
              <a:t>出版社</a:t>
            </a:r>
            <a:r>
              <a:rPr lang="zh-TW" altLang="en-US" sz="3600" b="1" dirty="0" err="1">
                <a:solidFill>
                  <a:schemeClr val="bg1"/>
                </a:solidFill>
                <a:ea typeface="王漢宗特黑體"/>
              </a:rPr>
              <a:t>：</a:t>
            </a:r>
            <a:r>
              <a:rPr lang="en-US" sz="3600" b="1" dirty="0" err="1" smtClean="0">
                <a:solidFill>
                  <a:schemeClr val="bg1"/>
                </a:solidFill>
                <a:ea typeface="王漢宗特黑體"/>
              </a:rPr>
              <a:t>oooooo</a:t>
            </a:r>
            <a:r>
              <a:rPr lang="en-US" sz="3600" b="1" dirty="0" smtClean="0">
                <a:solidFill>
                  <a:schemeClr val="bg1"/>
                </a:solidFill>
                <a:ea typeface="王漢宗特黑體"/>
              </a:rPr>
              <a:t>  </a:t>
            </a:r>
            <a:endParaRPr lang="en-US" sz="3600" b="1" dirty="0">
              <a:solidFill>
                <a:schemeClr val="bg1"/>
              </a:solidFill>
              <a:ea typeface="王漢宗特黑體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xmlns="" id="{7DC8BA0E-E057-524D-3EB0-75737EA56065}"/>
              </a:ext>
            </a:extLst>
          </p:cNvPr>
          <p:cNvSpPr txBox="1"/>
          <p:nvPr/>
        </p:nvSpPr>
        <p:spPr>
          <a:xfrm>
            <a:off x="15416212" y="6301116"/>
            <a:ext cx="5277900" cy="677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43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王漢宗特黑體"/>
              </a:rPr>
              <a:t>ISBN</a:t>
            </a:r>
            <a:r>
              <a:rPr lang="zh-TW" altLang="en-US" sz="3600" b="1" dirty="0" smtClean="0">
                <a:solidFill>
                  <a:schemeClr val="bg1"/>
                </a:solidFill>
                <a:latin typeface="王漢宗特黑體"/>
              </a:rPr>
              <a:t>：</a:t>
            </a:r>
            <a:r>
              <a:rPr lang="en-US" sz="3600" b="1" dirty="0" err="1" smtClean="0">
                <a:solidFill>
                  <a:schemeClr val="bg1"/>
                </a:solidFill>
                <a:latin typeface="王漢宗特黑體"/>
              </a:rPr>
              <a:t>ooo</a:t>
            </a:r>
            <a:r>
              <a:rPr lang="en-US" altLang="zh-TW" sz="3600" b="1" dirty="0" err="1" smtClean="0">
                <a:solidFill>
                  <a:schemeClr val="bg1"/>
                </a:solidFill>
                <a:latin typeface="王漢宗特黑體"/>
              </a:rPr>
              <a:t>oooooooooo</a:t>
            </a:r>
            <a:endParaRPr lang="en-US" altLang="zh-TW" sz="3600" b="1" dirty="0">
              <a:solidFill>
                <a:schemeClr val="bg1"/>
              </a:solidFill>
              <a:latin typeface="王漢宗特黑體"/>
            </a:endParaRP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xmlns="" id="{F73BE194-2AF6-DB2D-905C-B87CCA2601B3}"/>
              </a:ext>
            </a:extLst>
          </p:cNvPr>
          <p:cNvSpPr txBox="1"/>
          <p:nvPr/>
        </p:nvSpPr>
        <p:spPr>
          <a:xfrm>
            <a:off x="1950175" y="8480033"/>
            <a:ext cx="19028637" cy="1388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01"/>
              </a:lnSpc>
            </a:pPr>
            <a:r>
              <a:rPr lang="zh-TW" altLang="en-US" sz="6000" b="1" dirty="0">
                <a:solidFill>
                  <a:srgbClr val="2329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書籍</a:t>
            </a:r>
            <a:r>
              <a:rPr lang="zh-TW" altLang="en-US" sz="6000" b="1" dirty="0" smtClean="0">
                <a:solidFill>
                  <a:srgbClr val="2329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簡介：</a:t>
            </a:r>
            <a:r>
              <a:rPr lang="en-US" altLang="zh-TW" sz="6000" b="1" dirty="0" smtClean="0">
                <a:solidFill>
                  <a:srgbClr val="2329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(200</a:t>
            </a:r>
            <a:r>
              <a:rPr lang="zh-TW" altLang="en-US" sz="6000" b="1" dirty="0" smtClean="0">
                <a:solidFill>
                  <a:srgbClr val="2329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字內</a:t>
            </a:r>
            <a:r>
              <a:rPr lang="en-US" altLang="zh-TW" sz="6000" b="1" dirty="0" smtClean="0">
                <a:solidFill>
                  <a:srgbClr val="2329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en-US" sz="3200" b="1" dirty="0">
              <a:solidFill>
                <a:srgbClr val="2329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xmlns="" id="{F73BE194-2AF6-DB2D-905C-B87CCA2601B3}"/>
              </a:ext>
            </a:extLst>
          </p:cNvPr>
          <p:cNvSpPr txBox="1"/>
          <p:nvPr/>
        </p:nvSpPr>
        <p:spPr>
          <a:xfrm>
            <a:off x="1760041" y="17374694"/>
            <a:ext cx="19028637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01"/>
              </a:lnSpc>
            </a:pPr>
            <a:r>
              <a:rPr lang="zh-TW" altLang="en-US" sz="6000" b="1" dirty="0" smtClean="0">
                <a:solidFill>
                  <a:srgbClr val="2329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我的推薦</a:t>
            </a:r>
            <a:r>
              <a:rPr lang="zh-TW" altLang="en-US" sz="6000" b="1" dirty="0">
                <a:solidFill>
                  <a:srgbClr val="2329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r>
              <a:rPr lang="en-US" altLang="zh-TW" sz="6000" b="1" dirty="0">
                <a:solidFill>
                  <a:srgbClr val="2329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000" b="1" dirty="0" smtClean="0">
                <a:solidFill>
                  <a:srgbClr val="2329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圖：</a:t>
            </a:r>
            <a:endParaRPr lang="en-US" sz="3200" b="1" dirty="0">
              <a:solidFill>
                <a:srgbClr val="2329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xmlns="" id="{DA7D1D9D-BB40-AA17-4675-C5657F5E0600}"/>
              </a:ext>
            </a:extLst>
          </p:cNvPr>
          <p:cNvSpPr txBox="1"/>
          <p:nvPr/>
        </p:nvSpPr>
        <p:spPr>
          <a:xfrm>
            <a:off x="15731272" y="12408360"/>
            <a:ext cx="4379406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6000" b="1" dirty="0" err="1" smtClean="0">
                <a:solidFill>
                  <a:srgbClr val="2329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書影</a:t>
            </a:r>
            <a:endParaRPr lang="en-US" sz="6000" b="1" dirty="0" smtClean="0">
              <a:solidFill>
                <a:srgbClr val="2329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0000"/>
              </a:lnSpc>
            </a:pPr>
            <a:r>
              <a:rPr lang="en-US" altLang="zh-TW" sz="5400" b="1" dirty="0" smtClean="0">
                <a:solidFill>
                  <a:srgbClr val="2329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 smtClean="0">
                <a:solidFill>
                  <a:srgbClr val="2329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書籍封面圖片</a:t>
            </a:r>
            <a:r>
              <a:rPr lang="en-US" altLang="zh-TW" sz="5400" b="1" dirty="0" smtClean="0">
                <a:solidFill>
                  <a:srgbClr val="2329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5400" b="1" dirty="0">
              <a:solidFill>
                <a:srgbClr val="2329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257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49</Words>
  <Application>Microsoft Office PowerPoint</Application>
  <PresentationFormat>自訂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</vt:lpstr>
      <vt:lpstr>新細明體</vt:lpstr>
      <vt:lpstr>王漢宗特黑體</vt:lpstr>
      <vt:lpstr>Wingdings</vt:lpstr>
      <vt:lpstr>Calibri</vt:lpstr>
      <vt:lpstr>微軟正黑體</vt:lpstr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姓名:</dc:title>
  <dc:creator>靖鈞</dc:creator>
  <cp:lastModifiedBy>mlsh</cp:lastModifiedBy>
  <cp:revision>47</cp:revision>
  <dcterms:created xsi:type="dcterms:W3CDTF">2006-08-16T00:00:00Z</dcterms:created>
  <dcterms:modified xsi:type="dcterms:W3CDTF">2023-11-16T02:49:16Z</dcterms:modified>
  <dc:identifier>DAFQGYhniFw</dc:identifier>
</cp:coreProperties>
</file>