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386800" cy="30279975"/>
  <p:notesSz cx="6858000" cy="9144000"/>
  <p:defaultTextStyle>
    <a:defPPr>
      <a:defRPr lang="en-US"/>
    </a:defPPr>
    <a:lvl1pPr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23195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46389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969584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292779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1615973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1939168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2262363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2585557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3150" y="24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4955545"/>
            <a:ext cx="18178780" cy="10541917"/>
          </a:xfrm>
        </p:spPr>
        <p:txBody>
          <a:bodyPr anchor="b"/>
          <a:lstStyle>
            <a:lvl1pPr algn="ctr">
              <a:defRPr sz="1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350" y="15903999"/>
            <a:ext cx="16040100" cy="7310649"/>
          </a:xfrm>
        </p:spPr>
        <p:txBody>
          <a:bodyPr/>
          <a:lstStyle>
            <a:lvl1pPr marL="0" indent="0" algn="ctr">
              <a:buNone/>
              <a:defRPr sz="5600"/>
            </a:lvl1pPr>
            <a:lvl2pPr marL="1070065" indent="0" algn="ctr">
              <a:buNone/>
              <a:defRPr sz="4700"/>
            </a:lvl2pPr>
            <a:lvl3pPr marL="2140131" indent="0" algn="ctr">
              <a:buNone/>
              <a:defRPr sz="4200"/>
            </a:lvl3pPr>
            <a:lvl4pPr marL="3210195" indent="0" algn="ctr">
              <a:buNone/>
              <a:defRPr sz="3700"/>
            </a:lvl4pPr>
            <a:lvl5pPr marL="4280261" indent="0" algn="ctr">
              <a:buNone/>
              <a:defRPr sz="3700"/>
            </a:lvl5pPr>
            <a:lvl6pPr marL="5350326" indent="0" algn="ctr">
              <a:buNone/>
              <a:defRPr sz="3700"/>
            </a:lvl6pPr>
            <a:lvl7pPr marL="6420392" indent="0" algn="ctr">
              <a:buNone/>
              <a:defRPr sz="3700"/>
            </a:lvl7pPr>
            <a:lvl8pPr marL="7490457" indent="0" algn="ctr">
              <a:buNone/>
              <a:defRPr sz="3700"/>
            </a:lvl8pPr>
            <a:lvl9pPr marL="8560522" indent="0" algn="ctr">
              <a:buNone/>
              <a:defRPr sz="37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9CD7-5669-4EC9-A66E-97BEFCFBBFF6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1D915-2B72-4D0A-A3A4-49D9DCF0A4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90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187C-3313-469B-B578-5A0944D955DC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4573A5-79EC-4A4C-8C68-BCC6FC4A093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58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4930" y="1612129"/>
            <a:ext cx="4611529" cy="2566087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344" y="1612129"/>
            <a:ext cx="13567251" cy="2566087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F0036-6956-49C5-A3BB-068F3AEFFFDA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99B29-CA39-43CA-8783-359A88DA20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69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47630-BBB3-4D0F-BBEA-4A4021ED660F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18159-61CE-435F-BCA8-155F945A59D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12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205" y="7548976"/>
            <a:ext cx="18446115" cy="12595626"/>
          </a:xfrm>
        </p:spPr>
        <p:txBody>
          <a:bodyPr anchor="b"/>
          <a:lstStyle>
            <a:lvl1pPr>
              <a:defRPr sz="1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205" y="20263761"/>
            <a:ext cx="18446115" cy="6623742"/>
          </a:xfrm>
        </p:spPr>
        <p:txBody>
          <a:bodyPr/>
          <a:lstStyle>
            <a:lvl1pPr marL="0" indent="0">
              <a:buNone/>
              <a:defRPr sz="5600">
                <a:solidFill>
                  <a:schemeClr val="tx1"/>
                </a:solidFill>
              </a:defRPr>
            </a:lvl1pPr>
            <a:lvl2pPr marL="107006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14013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210195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28026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535032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642039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7490457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856052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9D3C-AB71-4CA2-A6A8-A2DCB1AAB9EA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114AF-8532-4305-9238-1D780380165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98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343" y="8060641"/>
            <a:ext cx="9089390" cy="192123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067" y="8060641"/>
            <a:ext cx="9089390" cy="192123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3FC9-ABD5-4A6D-89D2-7D1CE074BD3A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72088-8315-4405-80C4-697732C6C72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28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1612135"/>
            <a:ext cx="18446115" cy="585272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131" y="7422802"/>
            <a:ext cx="9047617" cy="3637800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0065" indent="0">
              <a:buNone/>
              <a:defRPr sz="4700" b="1"/>
            </a:lvl2pPr>
            <a:lvl3pPr marL="2140131" indent="0">
              <a:buNone/>
              <a:defRPr sz="4200" b="1"/>
            </a:lvl3pPr>
            <a:lvl4pPr marL="3210195" indent="0">
              <a:buNone/>
              <a:defRPr sz="3700" b="1"/>
            </a:lvl4pPr>
            <a:lvl5pPr marL="4280261" indent="0">
              <a:buNone/>
              <a:defRPr sz="3700" b="1"/>
            </a:lvl5pPr>
            <a:lvl6pPr marL="5350326" indent="0">
              <a:buNone/>
              <a:defRPr sz="3700" b="1"/>
            </a:lvl6pPr>
            <a:lvl7pPr marL="6420392" indent="0">
              <a:buNone/>
              <a:defRPr sz="3700" b="1"/>
            </a:lvl7pPr>
            <a:lvl8pPr marL="7490457" indent="0">
              <a:buNone/>
              <a:defRPr sz="3700" b="1"/>
            </a:lvl8pPr>
            <a:lvl9pPr marL="8560522" indent="0">
              <a:buNone/>
              <a:defRPr sz="37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131" y="11060603"/>
            <a:ext cx="9047617" cy="162684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069" y="7422802"/>
            <a:ext cx="9092176" cy="3637800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0065" indent="0">
              <a:buNone/>
              <a:defRPr sz="4700" b="1"/>
            </a:lvl2pPr>
            <a:lvl3pPr marL="2140131" indent="0">
              <a:buNone/>
              <a:defRPr sz="4200" b="1"/>
            </a:lvl3pPr>
            <a:lvl4pPr marL="3210195" indent="0">
              <a:buNone/>
              <a:defRPr sz="3700" b="1"/>
            </a:lvl4pPr>
            <a:lvl5pPr marL="4280261" indent="0">
              <a:buNone/>
              <a:defRPr sz="3700" b="1"/>
            </a:lvl5pPr>
            <a:lvl6pPr marL="5350326" indent="0">
              <a:buNone/>
              <a:defRPr sz="3700" b="1"/>
            </a:lvl6pPr>
            <a:lvl7pPr marL="6420392" indent="0">
              <a:buNone/>
              <a:defRPr sz="3700" b="1"/>
            </a:lvl7pPr>
            <a:lvl8pPr marL="7490457" indent="0">
              <a:buNone/>
              <a:defRPr sz="3700" b="1"/>
            </a:lvl8pPr>
            <a:lvl9pPr marL="8560522" indent="0">
              <a:buNone/>
              <a:defRPr sz="37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069" y="11060603"/>
            <a:ext cx="9092176" cy="162684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3C93-C4DE-45BC-8F8A-309AAA9DE173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4F58C-6DCC-42AE-950C-87AA592759E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68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F6588-0781-4756-987E-DDF902F517BF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424E9-7437-4F94-872D-45CBCAD7ABC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8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E0BC4-E233-4C7C-8194-81DA4B9072F0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E7A80-9125-42B6-A031-8E6B2B1ED30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67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2018665"/>
            <a:ext cx="6897800" cy="7065328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176" y="4359763"/>
            <a:ext cx="10827068" cy="21518408"/>
          </a:xfrm>
        </p:spPr>
        <p:txBody>
          <a:bodyPr/>
          <a:lstStyle>
            <a:lvl1pPr>
              <a:defRPr sz="7500"/>
            </a:lvl1pPr>
            <a:lvl2pPr>
              <a:defRPr sz="6600"/>
            </a:lvl2pPr>
            <a:lvl3pPr>
              <a:defRPr sz="56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8" y="9083993"/>
            <a:ext cx="6897800" cy="16829220"/>
          </a:xfrm>
        </p:spPr>
        <p:txBody>
          <a:bodyPr/>
          <a:lstStyle>
            <a:lvl1pPr marL="0" indent="0">
              <a:buNone/>
              <a:defRPr sz="3700"/>
            </a:lvl1pPr>
            <a:lvl2pPr marL="1070065" indent="0">
              <a:buNone/>
              <a:defRPr sz="3300"/>
            </a:lvl2pPr>
            <a:lvl3pPr marL="2140131" indent="0">
              <a:buNone/>
              <a:defRPr sz="2800"/>
            </a:lvl3pPr>
            <a:lvl4pPr marL="3210195" indent="0">
              <a:buNone/>
              <a:defRPr sz="2300"/>
            </a:lvl4pPr>
            <a:lvl5pPr marL="4280261" indent="0">
              <a:buNone/>
              <a:defRPr sz="2300"/>
            </a:lvl5pPr>
            <a:lvl6pPr marL="5350326" indent="0">
              <a:buNone/>
              <a:defRPr sz="2300"/>
            </a:lvl6pPr>
            <a:lvl7pPr marL="6420392" indent="0">
              <a:buNone/>
              <a:defRPr sz="2300"/>
            </a:lvl7pPr>
            <a:lvl8pPr marL="7490457" indent="0">
              <a:buNone/>
              <a:defRPr sz="2300"/>
            </a:lvl8pPr>
            <a:lvl9pPr marL="8560522" indent="0">
              <a:buNone/>
              <a:defRPr sz="2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64021-7282-450C-BABC-4886D97EB27F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9E998-C24F-497A-BE2E-4A285104F15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53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2018665"/>
            <a:ext cx="6897800" cy="7065328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176" y="4359763"/>
            <a:ext cx="10827068" cy="21518408"/>
          </a:xfrm>
        </p:spPr>
        <p:txBody>
          <a:bodyPr anchor="t"/>
          <a:lstStyle>
            <a:lvl1pPr marL="0" indent="0">
              <a:buNone/>
              <a:defRPr sz="7500"/>
            </a:lvl1pPr>
            <a:lvl2pPr marL="1070065" indent="0">
              <a:buNone/>
              <a:defRPr sz="6600"/>
            </a:lvl2pPr>
            <a:lvl3pPr marL="2140131" indent="0">
              <a:buNone/>
              <a:defRPr sz="5600"/>
            </a:lvl3pPr>
            <a:lvl4pPr marL="3210195" indent="0">
              <a:buNone/>
              <a:defRPr sz="4700"/>
            </a:lvl4pPr>
            <a:lvl5pPr marL="4280261" indent="0">
              <a:buNone/>
              <a:defRPr sz="4700"/>
            </a:lvl5pPr>
            <a:lvl6pPr marL="5350326" indent="0">
              <a:buNone/>
              <a:defRPr sz="4700"/>
            </a:lvl6pPr>
            <a:lvl7pPr marL="6420392" indent="0">
              <a:buNone/>
              <a:defRPr sz="4700"/>
            </a:lvl7pPr>
            <a:lvl8pPr marL="7490457" indent="0">
              <a:buNone/>
              <a:defRPr sz="4700"/>
            </a:lvl8pPr>
            <a:lvl9pPr marL="8560522" indent="0">
              <a:buNone/>
              <a:defRPr sz="47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8" y="9083993"/>
            <a:ext cx="6897800" cy="16829220"/>
          </a:xfrm>
        </p:spPr>
        <p:txBody>
          <a:bodyPr/>
          <a:lstStyle>
            <a:lvl1pPr marL="0" indent="0">
              <a:buNone/>
              <a:defRPr sz="3700"/>
            </a:lvl1pPr>
            <a:lvl2pPr marL="1070065" indent="0">
              <a:buNone/>
              <a:defRPr sz="3300"/>
            </a:lvl2pPr>
            <a:lvl3pPr marL="2140131" indent="0">
              <a:buNone/>
              <a:defRPr sz="2800"/>
            </a:lvl3pPr>
            <a:lvl4pPr marL="3210195" indent="0">
              <a:buNone/>
              <a:defRPr sz="2300"/>
            </a:lvl4pPr>
            <a:lvl5pPr marL="4280261" indent="0">
              <a:buNone/>
              <a:defRPr sz="2300"/>
            </a:lvl5pPr>
            <a:lvl6pPr marL="5350326" indent="0">
              <a:buNone/>
              <a:defRPr sz="2300"/>
            </a:lvl6pPr>
            <a:lvl7pPr marL="6420392" indent="0">
              <a:buNone/>
              <a:defRPr sz="2300"/>
            </a:lvl7pPr>
            <a:lvl8pPr marL="7490457" indent="0">
              <a:buNone/>
              <a:defRPr sz="2300"/>
            </a:lvl8pPr>
            <a:lvl9pPr marL="8560522" indent="0">
              <a:buNone/>
              <a:defRPr sz="2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FB14C-473B-4418-8CC4-56B3F41E323E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A456D-0544-4431-BE89-248695BAB6F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96" y="1612656"/>
            <a:ext cx="18446409" cy="5852055"/>
          </a:xfrm>
          <a:prstGeom prst="rect">
            <a:avLst/>
          </a:prstGeom>
        </p:spPr>
        <p:txBody>
          <a:bodyPr vert="horz" lIns="64639" tIns="32319" rIns="64639" bIns="32319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96" y="8061034"/>
            <a:ext cx="18446409" cy="19211495"/>
          </a:xfrm>
          <a:prstGeom prst="rect">
            <a:avLst/>
          </a:prstGeom>
        </p:spPr>
        <p:txBody>
          <a:bodyPr vert="horz" lIns="64639" tIns="32319" rIns="64639" bIns="32319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95" y="28065380"/>
            <a:ext cx="4812058" cy="1611533"/>
          </a:xfrm>
          <a:prstGeom prst="rect">
            <a:avLst/>
          </a:prstGeom>
        </p:spPr>
        <p:txBody>
          <a:bodyPr vert="horz" lIns="64639" tIns="32319" rIns="64639" bIns="32319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4CB8E2-0C71-4975-B45F-559AD9AA54F1}" type="datetimeFigureOut">
              <a:rPr lang="zh-TW" altLang="en-US"/>
              <a:pPr>
                <a:defRPr/>
              </a:pPr>
              <a:t>2024/7/30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077" y="28065380"/>
            <a:ext cx="7218647" cy="1611533"/>
          </a:xfrm>
          <a:prstGeom prst="rect">
            <a:avLst/>
          </a:prstGeom>
        </p:spPr>
        <p:txBody>
          <a:bodyPr vert="horz" lIns="64639" tIns="32319" rIns="64639" bIns="32319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4547" y="28065380"/>
            <a:ext cx="4812058" cy="1611533"/>
          </a:xfrm>
          <a:prstGeom prst="rect">
            <a:avLst/>
          </a:prstGeom>
        </p:spPr>
        <p:txBody>
          <a:bodyPr vert="horz" wrap="square" lIns="64639" tIns="32319" rIns="64639" bIns="3231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>
                <a:solidFill>
                  <a:srgbClr val="898989"/>
                </a:solidFill>
              </a:defRPr>
            </a:lvl1pPr>
          </a:lstStyle>
          <a:p>
            <a:fld id="{F9F0DE6E-7D21-47D4-88F8-777DA172B52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2pPr>
      <a:lvl3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3pPr>
      <a:lvl4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4pPr>
      <a:lvl5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5pPr>
      <a:lvl6pPr marL="323195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6pPr>
      <a:lvl7pPr marL="646389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7pPr>
      <a:lvl8pPr marL="969584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8pPr>
      <a:lvl9pPr marL="1292779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9pPr>
    </p:titleStyle>
    <p:bodyStyle>
      <a:lvl1pPr marL="534169" indent="-534169" algn="l" defTabSz="2140043" rtl="0" fontAlgn="base">
        <a:lnSpc>
          <a:spcPct val="90000"/>
        </a:lnSpc>
        <a:spcBef>
          <a:spcPts val="2342"/>
        </a:spcBef>
        <a:spcAft>
          <a:spcPct val="0"/>
        </a:spcAft>
        <a:buFont typeface="Arial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04751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674212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744794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814254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885359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955424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8025489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9095555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065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0131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10195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80261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50326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20392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90457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60522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45C104-BF59-47ED-8BE6-C70F1D39114D}"/>
              </a:ext>
            </a:extLst>
          </p:cNvPr>
          <p:cNvSpPr txBox="1"/>
          <p:nvPr/>
        </p:nvSpPr>
        <p:spPr>
          <a:xfrm>
            <a:off x="992466" y="304339"/>
            <a:ext cx="19608211" cy="6524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臺北市立明倫</a:t>
            </a:r>
            <a:r>
              <a:rPr lang="zh-TW" altLang="en-US" sz="3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高中</a:t>
            </a:r>
            <a:r>
              <a:rPr lang="en-US" altLang="zh-TW" sz="38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38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  <a:r>
              <a:rPr lang="zh-TW" altLang="en-US" sz="3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度學生</a:t>
            </a: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自主學習成果發表  </a:t>
            </a:r>
            <a:r>
              <a:rPr lang="en-US" altLang="zh-TW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3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7C414A9-5A86-466C-9FF0-04E845F7B7A2}"/>
              </a:ext>
            </a:extLst>
          </p:cNvPr>
          <p:cNvSpPr txBox="1"/>
          <p:nvPr/>
        </p:nvSpPr>
        <p:spPr>
          <a:xfrm>
            <a:off x="992466" y="1220723"/>
            <a:ext cx="19608211" cy="6524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xxxxxxxxxxx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en-US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學習主題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3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751701A-DDAF-4210-850D-DF80E8B5CB1C}"/>
              </a:ext>
            </a:extLst>
          </p:cNvPr>
          <p:cNvSpPr txBox="1"/>
          <p:nvPr/>
        </p:nvSpPr>
        <p:spPr>
          <a:xfrm>
            <a:off x="992466" y="2137107"/>
            <a:ext cx="19608211" cy="6524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計畫執行者：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xxx-xxx 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、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 xxx-xxx (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班級姓名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)     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 </a:t>
            </a:r>
            <a:r>
              <a:rPr lang="zh-TW" altLang="en-US" sz="3800" b="1" dirty="0">
                <a:latin typeface="+mj-ea"/>
              </a:rPr>
              <a:t>指導教師：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xxx</a:t>
            </a:r>
            <a:endParaRPr lang="zh-TW" altLang="zh-TW" sz="3800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51E8321-EFEA-4A9F-B958-38BA47C9C875}"/>
              </a:ext>
            </a:extLst>
          </p:cNvPr>
          <p:cNvSpPr txBox="1"/>
          <p:nvPr/>
        </p:nvSpPr>
        <p:spPr>
          <a:xfrm>
            <a:off x="992467" y="3053490"/>
            <a:ext cx="9700372" cy="4180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一、學習動機與目標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29FA202-AB68-4E4D-9C25-2F7CFDD3D465}"/>
              </a:ext>
            </a:extLst>
          </p:cNvPr>
          <p:cNvSpPr txBox="1"/>
          <p:nvPr/>
        </p:nvSpPr>
        <p:spPr>
          <a:xfrm>
            <a:off x="992467" y="7479310"/>
            <a:ext cx="9700373" cy="94710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424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二、整體計畫執行狀況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0BDE630-6BCA-4B8F-9795-5BF5A845E4C0}"/>
              </a:ext>
            </a:extLst>
          </p:cNvPr>
          <p:cNvSpPr txBox="1"/>
          <p:nvPr/>
        </p:nvSpPr>
        <p:spPr>
          <a:xfrm>
            <a:off x="11153746" y="3161300"/>
            <a:ext cx="9446931" cy="12410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  <a:ea typeface="+mj-ea"/>
              </a:rPr>
              <a:t>四、學習心得與省思</a:t>
            </a:r>
            <a:endParaRPr lang="en-US" altLang="zh-TW" sz="3800" b="1" dirty="0"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34F3F427-E073-4ACB-8D89-512E54CA14C4}"/>
              </a:ext>
            </a:extLst>
          </p:cNvPr>
          <p:cNvSpPr txBox="1"/>
          <p:nvPr/>
        </p:nvSpPr>
        <p:spPr>
          <a:xfrm>
            <a:off x="992466" y="17249766"/>
            <a:ext cx="9700373" cy="12410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三、計畫執行成果與成效說明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AC76CDA-2C0C-403D-8977-014007902C93}"/>
              </a:ext>
            </a:extLst>
          </p:cNvPr>
          <p:cNvSpPr txBox="1"/>
          <p:nvPr/>
        </p:nvSpPr>
        <p:spPr>
          <a:xfrm>
            <a:off x="11153746" y="16048016"/>
            <a:ext cx="9446931" cy="13586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  <a:ea typeface="+mj-ea"/>
              </a:rPr>
              <a:t>五、歷程佐證</a:t>
            </a:r>
            <a:endParaRPr lang="en-US" altLang="zh-TW" sz="3800" b="1" dirty="0"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76</Words>
  <Application>Microsoft Office PowerPoint</Application>
  <PresentationFormat>自訂</PresentationFormat>
  <Paragraphs>81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angef</dc:creator>
  <cp:lastModifiedBy>mlsh</cp:lastModifiedBy>
  <cp:revision>16</cp:revision>
  <dcterms:created xsi:type="dcterms:W3CDTF">2020-04-01T03:13:38Z</dcterms:created>
  <dcterms:modified xsi:type="dcterms:W3CDTF">2024-07-30T00:49:02Z</dcterms:modified>
</cp:coreProperties>
</file>