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5113000" cy="213741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Garet Bold" panose="02020500000000000000" charset="0"/>
      <p:regular r:id="rId7"/>
    </p:embeddedFont>
    <p:embeddedFont>
      <p:font typeface="微軟正黑體 Light" panose="020B0304030504040204" pitchFamily="34" charset="-120"/>
      <p:regular r:id="rId8"/>
    </p:embeddedFont>
    <p:embeddedFont>
      <p:font typeface="源泉丸ゴシック" panose="02020500000000000000" charset="-120"/>
      <p:regular r:id="rId9"/>
    </p:embeddedFont>
    <p:embeddedFont>
      <p:font typeface="微軟正黑體" panose="020B0604030504040204" pitchFamily="34" charset="-120"/>
      <p:regular r:id="rId10"/>
      <p:bold r:id="rId11"/>
    </p:embeddedFont>
    <p:embeddedFont>
      <p:font typeface="圓體" panose="02020500000000000000" charset="-120"/>
      <p:regular r:id="rId12"/>
    </p:embeddedFont>
    <p:embeddedFont>
      <p:font typeface="Garet" panose="02020500000000000000" charset="0"/>
      <p:regular r:id="rId13"/>
    </p:embeddedFont>
    <p:embeddedFont>
      <p:font typeface="源泉丸ゴシック Bold" panose="02020500000000000000" charset="-12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12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presProps" Target="presProp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27" y="4369500"/>
            <a:ext cx="14055665" cy="1732095"/>
            <a:chOff x="0" y="0"/>
            <a:chExt cx="2518616" cy="310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8616" cy="310372"/>
            </a:xfrm>
            <a:custGeom>
              <a:avLst/>
              <a:gdLst/>
              <a:ahLst/>
              <a:cxnLst/>
              <a:rect l="l" t="t" r="r" b="b"/>
              <a:pathLst>
                <a:path w="2518616" h="310372">
                  <a:moveTo>
                    <a:pt x="44064" y="0"/>
                  </a:moveTo>
                  <a:lnTo>
                    <a:pt x="2474552" y="0"/>
                  </a:lnTo>
                  <a:cubicBezTo>
                    <a:pt x="2486239" y="0"/>
                    <a:pt x="2497447" y="4642"/>
                    <a:pt x="2505710" y="12906"/>
                  </a:cubicBezTo>
                  <a:cubicBezTo>
                    <a:pt x="2513974" y="21170"/>
                    <a:pt x="2518616" y="32378"/>
                    <a:pt x="2518616" y="44064"/>
                  </a:cubicBezTo>
                  <a:lnTo>
                    <a:pt x="2518616" y="266308"/>
                  </a:lnTo>
                  <a:cubicBezTo>
                    <a:pt x="2518616" y="277994"/>
                    <a:pt x="2513974" y="289202"/>
                    <a:pt x="2505710" y="297466"/>
                  </a:cubicBezTo>
                  <a:cubicBezTo>
                    <a:pt x="2497447" y="305729"/>
                    <a:pt x="2486239" y="310372"/>
                    <a:pt x="2474552" y="310372"/>
                  </a:cubicBezTo>
                  <a:lnTo>
                    <a:pt x="44064" y="310372"/>
                  </a:lnTo>
                  <a:cubicBezTo>
                    <a:pt x="32378" y="310372"/>
                    <a:pt x="21170" y="305729"/>
                    <a:pt x="12906" y="297466"/>
                  </a:cubicBezTo>
                  <a:cubicBezTo>
                    <a:pt x="4642" y="289202"/>
                    <a:pt x="0" y="277994"/>
                    <a:pt x="0" y="266308"/>
                  </a:cubicBezTo>
                  <a:lnTo>
                    <a:pt x="0" y="44064"/>
                  </a:lnTo>
                  <a:cubicBezTo>
                    <a:pt x="0" y="32378"/>
                    <a:pt x="4642" y="21170"/>
                    <a:pt x="12906" y="12906"/>
                  </a:cubicBezTo>
                  <a:cubicBezTo>
                    <a:pt x="21170" y="4642"/>
                    <a:pt x="32378" y="0"/>
                    <a:pt x="44064" y="0"/>
                  </a:cubicBezTo>
                  <a:close/>
                </a:path>
              </a:pathLst>
            </a:custGeom>
            <a:solidFill>
              <a:srgbClr val="C6D9D5">
                <a:alpha val="62745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18616" cy="367522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marL="0" lvl="0" indent="0" algn="ctr">
                <a:lnSpc>
                  <a:spcPts val="3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50493" y="4987627"/>
            <a:ext cx="648242" cy="648242"/>
            <a:chOff x="0" y="0"/>
            <a:chExt cx="864323" cy="8643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64323" cy="86432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0404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5320" tIns="15320" rIns="15320" bIns="15320" rtlCol="0" anchor="ctr"/>
              <a:lstStyle/>
              <a:p>
                <a:pPr marL="0" lvl="0" indent="0" algn="ctr">
                  <a:lnSpc>
                    <a:spcPts val="287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20897" y="232342"/>
              <a:ext cx="426282" cy="399639"/>
            </a:xfrm>
            <a:custGeom>
              <a:avLst/>
              <a:gdLst/>
              <a:ahLst/>
              <a:cxnLst/>
              <a:rect l="l" t="t" r="r" b="b"/>
              <a:pathLst>
                <a:path w="426282" h="399639">
                  <a:moveTo>
                    <a:pt x="0" y="0"/>
                  </a:moveTo>
                  <a:lnTo>
                    <a:pt x="426282" y="0"/>
                  </a:lnTo>
                  <a:lnTo>
                    <a:pt x="426282" y="399639"/>
                  </a:lnTo>
                  <a:lnTo>
                    <a:pt x="0" y="39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 flipV="1">
            <a:off x="543862" y="1408801"/>
            <a:ext cx="14055665" cy="206398"/>
          </a:xfrm>
          <a:custGeom>
            <a:avLst/>
            <a:gdLst/>
            <a:ahLst/>
            <a:cxnLst/>
            <a:rect l="l" t="t" r="r" b="b"/>
            <a:pathLst>
              <a:path w="14055665" h="206398">
                <a:moveTo>
                  <a:pt x="0" y="206398"/>
                </a:moveTo>
                <a:lnTo>
                  <a:pt x="14055665" y="206398"/>
                </a:lnTo>
                <a:lnTo>
                  <a:pt x="14055665" y="0"/>
                </a:lnTo>
                <a:lnTo>
                  <a:pt x="0" y="0"/>
                </a:lnTo>
                <a:lnTo>
                  <a:pt x="0" y="2063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20" r="-1259" b="-236568"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532168" y="20457602"/>
            <a:ext cx="14055665" cy="206398"/>
          </a:xfrm>
          <a:custGeom>
            <a:avLst/>
            <a:gdLst/>
            <a:ahLst/>
            <a:cxnLst/>
            <a:rect l="l" t="t" r="r" b="b"/>
            <a:pathLst>
              <a:path w="14055665" h="206398">
                <a:moveTo>
                  <a:pt x="0" y="206398"/>
                </a:moveTo>
                <a:lnTo>
                  <a:pt x="14055664" y="206398"/>
                </a:lnTo>
                <a:lnTo>
                  <a:pt x="14055664" y="0"/>
                </a:lnTo>
                <a:lnTo>
                  <a:pt x="0" y="0"/>
                </a:lnTo>
                <a:lnTo>
                  <a:pt x="0" y="2063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20" r="-1259" b="-236568"/>
            </a:stretch>
          </a:blipFill>
        </p:spPr>
      </p:sp>
      <p:sp>
        <p:nvSpPr>
          <p:cNvPr id="12" name="Freeform 12"/>
          <p:cNvSpPr/>
          <p:nvPr/>
        </p:nvSpPr>
        <p:spPr>
          <a:xfrm rot="-3933388">
            <a:off x="211984" y="4507287"/>
            <a:ext cx="1679917" cy="984988"/>
          </a:xfrm>
          <a:custGeom>
            <a:avLst/>
            <a:gdLst/>
            <a:ahLst/>
            <a:cxnLst/>
            <a:rect l="l" t="t" r="r" b="b"/>
            <a:pathLst>
              <a:path w="1679917" h="984988">
                <a:moveTo>
                  <a:pt x="0" y="0"/>
                </a:moveTo>
                <a:lnTo>
                  <a:pt x="1679917" y="0"/>
                </a:lnTo>
                <a:lnTo>
                  <a:pt x="1679917" y="984988"/>
                </a:lnTo>
                <a:lnTo>
                  <a:pt x="0" y="984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000"/>
            </a:blip>
            <a:stretch>
              <a:fillRect t="-33062" r="-11631" b="-33062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39466" y="4973089"/>
            <a:ext cx="662780" cy="662780"/>
            <a:chOff x="0" y="0"/>
            <a:chExt cx="883707" cy="88370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883707" cy="883707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0404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5320" tIns="15320" rIns="15320" bIns="15320" rtlCol="0" anchor="ctr"/>
              <a:lstStyle/>
              <a:p>
                <a:pPr marL="0" lvl="0" indent="0" algn="ctr">
                  <a:lnSpc>
                    <a:spcPts val="287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225851" y="237553"/>
              <a:ext cx="435842" cy="408602"/>
            </a:xfrm>
            <a:custGeom>
              <a:avLst/>
              <a:gdLst/>
              <a:ahLst/>
              <a:cxnLst/>
              <a:rect l="l" t="t" r="r" b="b"/>
              <a:pathLst>
                <a:path w="435842" h="408602">
                  <a:moveTo>
                    <a:pt x="0" y="0"/>
                  </a:moveTo>
                  <a:lnTo>
                    <a:pt x="435842" y="0"/>
                  </a:lnTo>
                  <a:lnTo>
                    <a:pt x="435842" y="408602"/>
                  </a:lnTo>
                  <a:lnTo>
                    <a:pt x="0" y="408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8" name="Freeform 18"/>
          <p:cNvSpPr/>
          <p:nvPr/>
        </p:nvSpPr>
        <p:spPr>
          <a:xfrm rot="-5400000">
            <a:off x="6623911" y="6529812"/>
            <a:ext cx="1667269" cy="13438506"/>
          </a:xfrm>
          <a:custGeom>
            <a:avLst/>
            <a:gdLst/>
            <a:ahLst/>
            <a:cxnLst/>
            <a:rect l="l" t="t" r="r" b="b"/>
            <a:pathLst>
              <a:path w="1667269" h="13438506">
                <a:moveTo>
                  <a:pt x="0" y="0"/>
                </a:moveTo>
                <a:lnTo>
                  <a:pt x="1667269" y="0"/>
                </a:lnTo>
                <a:lnTo>
                  <a:pt x="1667269" y="13438506"/>
                </a:lnTo>
                <a:lnTo>
                  <a:pt x="0" y="13438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392" t="-14026" r="-705779" b="-12792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20547" y="6700683"/>
            <a:ext cx="5287032" cy="6628319"/>
            <a:chOff x="0" y="0"/>
            <a:chExt cx="947376" cy="11877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7376" cy="1187720"/>
            </a:xfrm>
            <a:custGeom>
              <a:avLst/>
              <a:gdLst/>
              <a:ahLst/>
              <a:cxnLst/>
              <a:rect l="l" t="t" r="r" b="b"/>
              <a:pathLst>
                <a:path w="947376" h="1187720">
                  <a:moveTo>
                    <a:pt x="0" y="0"/>
                  </a:moveTo>
                  <a:lnTo>
                    <a:pt x="947376" y="0"/>
                  </a:lnTo>
                  <a:lnTo>
                    <a:pt x="947376" y="1187720"/>
                  </a:lnTo>
                  <a:lnTo>
                    <a:pt x="0" y="11877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947376" cy="129249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書籍封面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45261" y="13065911"/>
            <a:ext cx="6407117" cy="509896"/>
          </a:xfrm>
          <a:custGeom>
            <a:avLst/>
            <a:gdLst/>
            <a:ahLst/>
            <a:cxnLst/>
            <a:rect l="l" t="t" r="r" b="b"/>
            <a:pathLst>
              <a:path w="6407117" h="509896">
                <a:moveTo>
                  <a:pt x="0" y="0"/>
                </a:moveTo>
                <a:lnTo>
                  <a:pt x="6407117" y="0"/>
                </a:lnTo>
                <a:lnTo>
                  <a:pt x="6407117" y="509895"/>
                </a:lnTo>
                <a:lnTo>
                  <a:pt x="0" y="5098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 t="-257482" b="-72030"/>
            </a:stretch>
          </a:blipFill>
        </p:spPr>
      </p:sp>
      <p:sp>
        <p:nvSpPr>
          <p:cNvPr id="23" name="AutoShape 23"/>
          <p:cNvSpPr/>
          <p:nvPr/>
        </p:nvSpPr>
        <p:spPr>
          <a:xfrm rot="353202">
            <a:off x="7451096" y="6816792"/>
            <a:ext cx="7033256" cy="6378529"/>
          </a:xfrm>
          <a:prstGeom prst="rect">
            <a:avLst/>
          </a:prstGeom>
          <a:solidFill>
            <a:srgbClr val="D2C4D6">
              <a:alpha val="72941"/>
            </a:srgbClr>
          </a:solidFill>
        </p:spPr>
      </p:sp>
      <p:sp>
        <p:nvSpPr>
          <p:cNvPr id="24" name="AutoShape 24"/>
          <p:cNvSpPr/>
          <p:nvPr/>
        </p:nvSpPr>
        <p:spPr>
          <a:xfrm>
            <a:off x="6582070" y="7280275"/>
            <a:ext cx="7269367" cy="57697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5" name="Freeform 25"/>
          <p:cNvSpPr/>
          <p:nvPr/>
        </p:nvSpPr>
        <p:spPr>
          <a:xfrm>
            <a:off x="13202122" y="12806556"/>
            <a:ext cx="1125530" cy="732618"/>
          </a:xfrm>
          <a:custGeom>
            <a:avLst/>
            <a:gdLst/>
            <a:ahLst/>
            <a:cxnLst/>
            <a:rect l="l" t="t" r="r" b="b"/>
            <a:pathLst>
              <a:path w="1125530" h="732618">
                <a:moveTo>
                  <a:pt x="0" y="0"/>
                </a:moveTo>
                <a:lnTo>
                  <a:pt x="1125530" y="0"/>
                </a:lnTo>
                <a:lnTo>
                  <a:pt x="1125530" y="732618"/>
                </a:lnTo>
                <a:lnTo>
                  <a:pt x="0" y="732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452378" y="7141837"/>
            <a:ext cx="669434" cy="705342"/>
          </a:xfrm>
          <a:custGeom>
            <a:avLst/>
            <a:gdLst/>
            <a:ahLst/>
            <a:cxnLst/>
            <a:rect l="l" t="t" r="r" b="b"/>
            <a:pathLst>
              <a:path w="669434" h="705342">
                <a:moveTo>
                  <a:pt x="0" y="0"/>
                </a:moveTo>
                <a:lnTo>
                  <a:pt x="669434" y="0"/>
                </a:lnTo>
                <a:lnTo>
                  <a:pt x="669434" y="705341"/>
                </a:lnTo>
                <a:lnTo>
                  <a:pt x="0" y="705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43862" y="6472939"/>
            <a:ext cx="5191793" cy="6872304"/>
          </a:xfrm>
          <a:custGeom>
            <a:avLst/>
            <a:gdLst/>
            <a:ahLst/>
            <a:cxnLst/>
            <a:rect l="l" t="t" r="r" b="b"/>
            <a:pathLst>
              <a:path w="5191793" h="6872304">
                <a:moveTo>
                  <a:pt x="0" y="0"/>
                </a:moveTo>
                <a:lnTo>
                  <a:pt x="5191793" y="0"/>
                </a:lnTo>
                <a:lnTo>
                  <a:pt x="5191793" y="6872304"/>
                </a:lnTo>
                <a:lnTo>
                  <a:pt x="0" y="6872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333" b="-1011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84691" y="6463546"/>
            <a:ext cx="2710134" cy="474273"/>
          </a:xfrm>
          <a:custGeom>
            <a:avLst/>
            <a:gdLst/>
            <a:ahLst/>
            <a:cxnLst/>
            <a:rect l="l" t="t" r="r" b="b"/>
            <a:pathLst>
              <a:path w="2710134" h="474273">
                <a:moveTo>
                  <a:pt x="0" y="0"/>
                </a:moveTo>
                <a:lnTo>
                  <a:pt x="2710134" y="0"/>
                </a:lnTo>
                <a:lnTo>
                  <a:pt x="2710134" y="474273"/>
                </a:lnTo>
                <a:lnTo>
                  <a:pt x="0" y="4742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013196" y="13049994"/>
            <a:ext cx="6407117" cy="279008"/>
          </a:xfrm>
          <a:custGeom>
            <a:avLst/>
            <a:gdLst/>
            <a:ahLst/>
            <a:cxnLst/>
            <a:rect l="l" t="t" r="r" b="b"/>
            <a:pathLst>
              <a:path w="6407117" h="279008">
                <a:moveTo>
                  <a:pt x="0" y="0"/>
                </a:moveTo>
                <a:lnTo>
                  <a:pt x="6407116" y="0"/>
                </a:lnTo>
                <a:lnTo>
                  <a:pt x="6407116" y="279008"/>
                </a:lnTo>
                <a:lnTo>
                  <a:pt x="0" y="2790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 t="-501847" b="-183100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80012" y="14166356"/>
            <a:ext cx="3957183" cy="928139"/>
          </a:xfrm>
          <a:custGeom>
            <a:avLst/>
            <a:gdLst/>
            <a:ahLst/>
            <a:cxnLst/>
            <a:rect l="l" t="t" r="r" b="b"/>
            <a:pathLst>
              <a:path w="3957183" h="928139">
                <a:moveTo>
                  <a:pt x="0" y="0"/>
                </a:moveTo>
                <a:lnTo>
                  <a:pt x="3957183" y="0"/>
                </a:lnTo>
                <a:lnTo>
                  <a:pt x="3957183" y="928140"/>
                </a:lnTo>
                <a:lnTo>
                  <a:pt x="0" y="9281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928474" y="4565040"/>
            <a:ext cx="13475449" cy="1307956"/>
            <a:chOff x="0" y="0"/>
            <a:chExt cx="2414648" cy="23437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14648" cy="234371"/>
            </a:xfrm>
            <a:custGeom>
              <a:avLst/>
              <a:gdLst/>
              <a:ahLst/>
              <a:cxnLst/>
              <a:rect l="l" t="t" r="r" b="b"/>
              <a:pathLst>
                <a:path w="2414648" h="234371">
                  <a:moveTo>
                    <a:pt x="42515" y="0"/>
                  </a:moveTo>
                  <a:lnTo>
                    <a:pt x="2372134" y="0"/>
                  </a:lnTo>
                  <a:cubicBezTo>
                    <a:pt x="2395614" y="0"/>
                    <a:pt x="2414648" y="19034"/>
                    <a:pt x="2414648" y="42515"/>
                  </a:cubicBezTo>
                  <a:lnTo>
                    <a:pt x="2414648" y="191856"/>
                  </a:lnTo>
                  <a:cubicBezTo>
                    <a:pt x="2414648" y="215337"/>
                    <a:pt x="2395614" y="234371"/>
                    <a:pt x="2372134" y="234371"/>
                  </a:cubicBezTo>
                  <a:lnTo>
                    <a:pt x="42515" y="234371"/>
                  </a:lnTo>
                  <a:cubicBezTo>
                    <a:pt x="19034" y="234371"/>
                    <a:pt x="0" y="215337"/>
                    <a:pt x="0" y="191856"/>
                  </a:cubicBezTo>
                  <a:lnTo>
                    <a:pt x="0" y="42515"/>
                  </a:lnTo>
                  <a:cubicBezTo>
                    <a:pt x="0" y="19034"/>
                    <a:pt x="19034" y="0"/>
                    <a:pt x="425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8F7"/>
              </a:solidFill>
              <a:prstDash val="sysDot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2414648" cy="301046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5002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5400000">
            <a:off x="130613" y="4172673"/>
            <a:ext cx="1842659" cy="1824686"/>
          </a:xfrm>
          <a:custGeom>
            <a:avLst/>
            <a:gdLst/>
            <a:ahLst/>
            <a:cxnLst/>
            <a:rect l="l" t="t" r="r" b="b"/>
            <a:pathLst>
              <a:path w="1842659" h="1824686">
                <a:moveTo>
                  <a:pt x="0" y="0"/>
                </a:moveTo>
                <a:lnTo>
                  <a:pt x="1842659" y="0"/>
                </a:lnTo>
                <a:lnTo>
                  <a:pt x="1842659" y="1824686"/>
                </a:lnTo>
                <a:lnTo>
                  <a:pt x="0" y="1824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l="-228221" t="-2903" b="-364756"/>
            </a:stretch>
          </a:blipFill>
        </p:spPr>
      </p:sp>
      <p:sp>
        <p:nvSpPr>
          <p:cNvPr id="35" name="Freeform 35"/>
          <p:cNvSpPr/>
          <p:nvPr/>
        </p:nvSpPr>
        <p:spPr>
          <a:xfrm rot="-3933388">
            <a:off x="13563965" y="4874740"/>
            <a:ext cx="1679917" cy="984988"/>
          </a:xfrm>
          <a:custGeom>
            <a:avLst/>
            <a:gdLst/>
            <a:ahLst/>
            <a:cxnLst/>
            <a:rect l="l" t="t" r="r" b="b"/>
            <a:pathLst>
              <a:path w="1679917" h="984988">
                <a:moveTo>
                  <a:pt x="0" y="0"/>
                </a:moveTo>
                <a:lnTo>
                  <a:pt x="1679916" y="0"/>
                </a:lnTo>
                <a:lnTo>
                  <a:pt x="1679916" y="984988"/>
                </a:lnTo>
                <a:lnTo>
                  <a:pt x="0" y="984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000"/>
            </a:blip>
            <a:stretch>
              <a:fillRect t="-33062" r="-11631" b="-33062"/>
            </a:stretch>
          </a:blipFill>
        </p:spPr>
      </p:sp>
      <p:sp>
        <p:nvSpPr>
          <p:cNvPr id="36" name="Freeform 36"/>
          <p:cNvSpPr/>
          <p:nvPr/>
        </p:nvSpPr>
        <p:spPr>
          <a:xfrm rot="-5400000">
            <a:off x="13406323" y="4502026"/>
            <a:ext cx="1842659" cy="1824686"/>
          </a:xfrm>
          <a:custGeom>
            <a:avLst/>
            <a:gdLst/>
            <a:ahLst/>
            <a:cxnLst/>
            <a:rect l="l" t="t" r="r" b="b"/>
            <a:pathLst>
              <a:path w="1842659" h="1824686">
                <a:moveTo>
                  <a:pt x="0" y="0"/>
                </a:moveTo>
                <a:lnTo>
                  <a:pt x="1842658" y="0"/>
                </a:lnTo>
                <a:lnTo>
                  <a:pt x="1842658" y="1824686"/>
                </a:lnTo>
                <a:lnTo>
                  <a:pt x="0" y="1824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363671" r="-228221" b="-3988"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7135933" y="7423070"/>
            <a:ext cx="5575490" cy="5463649"/>
            <a:chOff x="0" y="-95249"/>
            <a:chExt cx="7433986" cy="7284865"/>
          </a:xfrm>
        </p:grpSpPr>
        <p:sp>
          <p:nvSpPr>
            <p:cNvPr id="38" name="TextBox 38"/>
            <p:cNvSpPr txBox="1"/>
            <p:nvPr/>
          </p:nvSpPr>
          <p:spPr>
            <a:xfrm>
              <a:off x="37147" y="-95249"/>
              <a:ext cx="7396839" cy="1043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6121"/>
                </a:lnSpc>
                <a:spcBef>
                  <a:spcPct val="0"/>
                </a:spcBef>
              </a:pPr>
              <a:r>
                <a:rPr lang="en-US" sz="4372" dirty="0" err="1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作者</a:t>
              </a:r>
              <a:r>
                <a:rPr lang="en-US" sz="4372" dirty="0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：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37147" y="1204456"/>
              <a:ext cx="7396838" cy="1043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6121"/>
                </a:lnSpc>
                <a:spcBef>
                  <a:spcPct val="0"/>
                </a:spcBef>
              </a:pPr>
              <a:r>
                <a:rPr lang="en-US" sz="4372" dirty="0" err="1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出版社</a:t>
              </a:r>
              <a:r>
                <a:rPr lang="en-US" sz="4372" dirty="0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：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7147" y="2504163"/>
              <a:ext cx="7396838" cy="1043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6121"/>
                </a:lnSpc>
                <a:spcBef>
                  <a:spcPct val="0"/>
                </a:spcBef>
              </a:pPr>
              <a:r>
                <a:rPr lang="en-US" sz="4372" dirty="0" err="1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出版日期</a:t>
              </a:r>
              <a:r>
                <a:rPr lang="en-US" sz="4372" dirty="0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：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37146" y="3803869"/>
              <a:ext cx="7396838" cy="963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6121"/>
                </a:lnSpc>
                <a:spcBef>
                  <a:spcPct val="0"/>
                </a:spcBef>
              </a:pPr>
              <a:r>
                <a:rPr lang="en-US" sz="4372" dirty="0" smtClean="0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ISBN：</a:t>
              </a:r>
              <a:endParaRPr lang="en-US" sz="4372" dirty="0">
                <a:solidFill>
                  <a:srgbClr val="40404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圓體"/>
                <a:sym typeface="圓體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5103575"/>
              <a:ext cx="7396838" cy="2086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121"/>
                </a:lnSpc>
              </a:pPr>
              <a:r>
                <a:rPr lang="en-US" sz="4372" dirty="0" err="1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明倫高中索書號</a:t>
              </a:r>
              <a:r>
                <a:rPr lang="en-US" sz="4372" dirty="0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：</a:t>
              </a:r>
            </a:p>
            <a:p>
              <a:pPr marL="0" lvl="0" indent="0" algn="just">
                <a:lnSpc>
                  <a:spcPts val="6121"/>
                </a:lnSpc>
                <a:spcBef>
                  <a:spcPct val="0"/>
                </a:spcBef>
              </a:pPr>
              <a:r>
                <a:rPr lang="en-US" sz="4372" dirty="0" err="1">
                  <a:solidFill>
                    <a:srgbClr val="40404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圓體"/>
                  <a:sym typeface="圓體"/>
                </a:rPr>
                <a:t>OOO.OOO</a:t>
              </a:r>
              <a:endParaRPr lang="en-US" sz="4372" dirty="0">
                <a:solidFill>
                  <a:srgbClr val="40404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圓體"/>
                <a:sym typeface="圓體"/>
              </a:endParaRP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-531218" y="2794163"/>
            <a:ext cx="16182436" cy="803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7"/>
              </a:lnSpc>
              <a:spcBef>
                <a:spcPct val="0"/>
              </a:spcBef>
            </a:pPr>
            <a:r>
              <a:rPr lang="en-US" sz="7199" b="1" spc="359">
                <a:solidFill>
                  <a:srgbClr val="404040"/>
                </a:solidFill>
                <a:latin typeface="源泉丸ゴシック Bold"/>
                <a:ea typeface="源泉丸ゴシック Bold"/>
                <a:cs typeface="源泉丸ゴシック Bold"/>
                <a:sym typeface="源泉丸ゴシック Bold"/>
              </a:rPr>
              <a:t>書名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20547" y="653325"/>
            <a:ext cx="4116649" cy="60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2"/>
              </a:lnSpc>
              <a:spcBef>
                <a:spcPct val="0"/>
              </a:spcBef>
            </a:pPr>
            <a:r>
              <a:rPr lang="en-US" sz="3572" b="1">
                <a:solidFill>
                  <a:srgbClr val="404040"/>
                </a:solidFill>
                <a:latin typeface="Garet Bold"/>
                <a:ea typeface="Garet Bold"/>
                <a:cs typeface="Garet Bold"/>
                <a:sym typeface="Garet Bold"/>
              </a:rPr>
              <a:t>MLSH  LIBRARY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990766" y="779913"/>
            <a:ext cx="7984361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圓體"/>
                <a:sym typeface="圓體"/>
              </a:rPr>
              <a:t>悅讀好書</a:t>
            </a:r>
            <a:r>
              <a:rPr lang="en-US" sz="3600" dirty="0" err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圓體"/>
                <a:sym typeface="圓體"/>
              </a:rPr>
              <a:t>˙說書共享</a:t>
            </a:r>
            <a:endParaRPr lang="en-US" sz="3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圓體"/>
              <a:sym typeface="圓體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251662" y="4890378"/>
            <a:ext cx="3483992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404040"/>
                </a:solidFill>
                <a:latin typeface="源泉丸ゴシック Bold"/>
                <a:ea typeface="源泉丸ゴシック Bold"/>
                <a:cs typeface="源泉丸ゴシック Bold"/>
                <a:sym typeface="源泉丸ゴシック Bold"/>
              </a:rPr>
              <a:t>班級座號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073335" y="4890378"/>
            <a:ext cx="1591084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404040"/>
                </a:solidFill>
                <a:latin typeface="源泉丸ゴシック Bold"/>
                <a:ea typeface="源泉丸ゴシック Bold"/>
                <a:cs typeface="源泉丸ゴシック Bold"/>
                <a:sym typeface="源泉丸ゴシック Bold"/>
              </a:rPr>
              <a:t>姓名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22382" y="14227647"/>
            <a:ext cx="3814814" cy="71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999"/>
              </a:lnSpc>
              <a:spcBef>
                <a:spcPct val="0"/>
              </a:spcBef>
            </a:pPr>
            <a:r>
              <a:rPr lang="en-US" sz="4285">
                <a:solidFill>
                  <a:srgbClr val="404040"/>
                </a:solidFill>
                <a:latin typeface="源泉丸ゴシック"/>
                <a:ea typeface="源泉丸ゴシック"/>
                <a:cs typeface="源泉丸ゴシック"/>
                <a:sym typeface="源泉丸ゴシック"/>
              </a:rPr>
              <a:t>❝   我的推薦文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39466" y="15450251"/>
            <a:ext cx="5547629" cy="74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121"/>
              </a:lnSpc>
              <a:spcBef>
                <a:spcPct val="0"/>
              </a:spcBef>
            </a:pPr>
            <a:r>
              <a:rPr lang="en-US" sz="4372">
                <a:solidFill>
                  <a:srgbClr val="404040"/>
                </a:solidFill>
                <a:latin typeface="圓體"/>
                <a:ea typeface="圓體"/>
                <a:cs typeface="圓體"/>
                <a:sym typeface="圓體"/>
              </a:rPr>
              <a:t>心得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</Words>
  <Application>Microsoft Office PowerPoint</Application>
  <PresentationFormat>自訂</PresentationFormat>
  <Paragraphs>14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11" baseType="lpstr">
      <vt:lpstr>Calibri</vt:lpstr>
      <vt:lpstr>Garet Bold</vt:lpstr>
      <vt:lpstr>微軟正黑體 Light</vt:lpstr>
      <vt:lpstr>源泉丸ゴシック</vt:lpstr>
      <vt:lpstr>微軟正黑體</vt:lpstr>
      <vt:lpstr>圓體</vt:lpstr>
      <vt:lpstr>Garet</vt:lpstr>
      <vt:lpstr>Arial</vt:lpstr>
      <vt:lpstr>源泉丸ゴシック Bold</vt:lpstr>
      <vt:lpstr>Office Theme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11說書共享_海報</dc:title>
  <cp:lastModifiedBy>mlsh</cp:lastModifiedBy>
  <cp:revision>3</cp:revision>
  <dcterms:created xsi:type="dcterms:W3CDTF">2006-08-16T00:00:00Z</dcterms:created>
  <dcterms:modified xsi:type="dcterms:W3CDTF">2025-11-10T08:59:18Z</dcterms:modified>
  <dc:identifier>DAG3mgvCyfs</dc:identifier>
</cp:coreProperties>
</file>