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21386800" cy="30279975"/>
  <p:notesSz cx="6858000" cy="9144000"/>
  <p:defaultTextStyle>
    <a:defPPr>
      <a:defRPr lang="en-US"/>
    </a:defPPr>
    <a:lvl1pPr algn="l" defTabSz="32319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323195" algn="l" defTabSz="32319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646389" algn="l" defTabSz="32319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969584" algn="l" defTabSz="32319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292779" algn="l" defTabSz="323195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1615973" algn="l" defTabSz="646389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1939168" algn="l" defTabSz="646389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2262363" algn="l" defTabSz="646389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2585557" algn="l" defTabSz="646389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26" d="100"/>
          <a:sy n="26" d="100"/>
        </p:scale>
        <p:origin x="3150" y="246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4955545"/>
            <a:ext cx="18178780" cy="10541917"/>
          </a:xfrm>
        </p:spPr>
        <p:txBody>
          <a:bodyPr anchor="b"/>
          <a:lstStyle>
            <a:lvl1pPr algn="ctr">
              <a:defRPr sz="1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3350" y="15903999"/>
            <a:ext cx="16040100" cy="7310649"/>
          </a:xfrm>
        </p:spPr>
        <p:txBody>
          <a:bodyPr/>
          <a:lstStyle>
            <a:lvl1pPr marL="0" indent="0" algn="ctr">
              <a:buNone/>
              <a:defRPr sz="5600"/>
            </a:lvl1pPr>
            <a:lvl2pPr marL="1070065" indent="0" algn="ctr">
              <a:buNone/>
              <a:defRPr sz="4700"/>
            </a:lvl2pPr>
            <a:lvl3pPr marL="2140131" indent="0" algn="ctr">
              <a:buNone/>
              <a:defRPr sz="4200"/>
            </a:lvl3pPr>
            <a:lvl4pPr marL="3210195" indent="0" algn="ctr">
              <a:buNone/>
              <a:defRPr sz="3700"/>
            </a:lvl4pPr>
            <a:lvl5pPr marL="4280261" indent="0" algn="ctr">
              <a:buNone/>
              <a:defRPr sz="3700"/>
            </a:lvl5pPr>
            <a:lvl6pPr marL="5350326" indent="0" algn="ctr">
              <a:buNone/>
              <a:defRPr sz="3700"/>
            </a:lvl6pPr>
            <a:lvl7pPr marL="6420392" indent="0" algn="ctr">
              <a:buNone/>
              <a:defRPr sz="3700"/>
            </a:lvl7pPr>
            <a:lvl8pPr marL="7490457" indent="0" algn="ctr">
              <a:buNone/>
              <a:defRPr sz="3700"/>
            </a:lvl8pPr>
            <a:lvl9pPr marL="8560522" indent="0" algn="ctr">
              <a:buNone/>
              <a:defRPr sz="37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89CD7-5669-4EC9-A66E-97BEFCFBBFF6}" type="datetimeFigureOut">
              <a:rPr lang="zh-TW" altLang="en-US"/>
              <a:pPr>
                <a:defRPr/>
              </a:pPr>
              <a:t>2025/7/17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1D915-2B72-4D0A-A3A4-49D9DCF0A48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6907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7187C-3313-469B-B578-5A0944D955DC}" type="datetimeFigureOut">
              <a:rPr lang="zh-TW" altLang="en-US"/>
              <a:pPr>
                <a:defRPr/>
              </a:pPr>
              <a:t>2025/7/17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4573A5-79EC-4A4C-8C68-BCC6FC4A0932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2586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4930" y="1612129"/>
            <a:ext cx="4611529" cy="25660879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344" y="1612129"/>
            <a:ext cx="13567251" cy="25660879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F0036-6956-49C5-A3BB-068F3AEFFFDA}" type="datetimeFigureOut">
              <a:rPr lang="zh-TW" altLang="en-US"/>
              <a:pPr>
                <a:defRPr/>
              </a:pPr>
              <a:t>2025/7/17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E99B29-CA39-43CA-8783-359A88DA201A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6691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47630-BBB3-4D0F-BBEA-4A4021ED660F}" type="datetimeFigureOut">
              <a:rPr lang="zh-TW" altLang="en-US"/>
              <a:pPr>
                <a:defRPr/>
              </a:pPr>
              <a:t>2025/7/17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F18159-61CE-435F-BCA8-155F945A59D4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123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9205" y="7548976"/>
            <a:ext cx="18446115" cy="12595626"/>
          </a:xfrm>
        </p:spPr>
        <p:txBody>
          <a:bodyPr anchor="b"/>
          <a:lstStyle>
            <a:lvl1pPr>
              <a:defRPr sz="1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9205" y="20263761"/>
            <a:ext cx="18446115" cy="6623742"/>
          </a:xfrm>
        </p:spPr>
        <p:txBody>
          <a:bodyPr/>
          <a:lstStyle>
            <a:lvl1pPr marL="0" indent="0">
              <a:buNone/>
              <a:defRPr sz="5600">
                <a:solidFill>
                  <a:schemeClr val="tx1"/>
                </a:solidFill>
              </a:defRPr>
            </a:lvl1pPr>
            <a:lvl2pPr marL="1070065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2pPr>
            <a:lvl3pPr marL="2140131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3pPr>
            <a:lvl4pPr marL="3210195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4pPr>
            <a:lvl5pPr marL="4280261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5pPr>
            <a:lvl6pPr marL="5350326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6pPr>
            <a:lvl7pPr marL="6420392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7pPr>
            <a:lvl8pPr marL="7490457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8pPr>
            <a:lvl9pPr marL="8560522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09D3C-AB71-4CA2-A6A8-A2DCB1AAB9EA}" type="datetimeFigureOut">
              <a:rPr lang="zh-TW" altLang="en-US"/>
              <a:pPr>
                <a:defRPr/>
              </a:pPr>
              <a:t>2025/7/17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2114AF-8532-4305-9238-1D780380165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3987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343" y="8060641"/>
            <a:ext cx="9089390" cy="1921236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7067" y="8060641"/>
            <a:ext cx="9089390" cy="1921236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C3FC9-ABD5-4A6D-89D2-7D1CE074BD3A}" type="datetimeFigureOut">
              <a:rPr lang="zh-TW" altLang="en-US"/>
              <a:pPr>
                <a:defRPr/>
              </a:pPr>
              <a:t>2025/7/17</a:t>
            </a:fld>
            <a:endParaRPr lang="zh-TW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C72088-8315-4405-80C4-697732C6C72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28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128" y="1612135"/>
            <a:ext cx="18446115" cy="585272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131" y="7422802"/>
            <a:ext cx="9047617" cy="3637800"/>
          </a:xfrm>
        </p:spPr>
        <p:txBody>
          <a:bodyPr anchor="b"/>
          <a:lstStyle>
            <a:lvl1pPr marL="0" indent="0">
              <a:buNone/>
              <a:defRPr sz="5600" b="1"/>
            </a:lvl1pPr>
            <a:lvl2pPr marL="1070065" indent="0">
              <a:buNone/>
              <a:defRPr sz="4700" b="1"/>
            </a:lvl2pPr>
            <a:lvl3pPr marL="2140131" indent="0">
              <a:buNone/>
              <a:defRPr sz="4200" b="1"/>
            </a:lvl3pPr>
            <a:lvl4pPr marL="3210195" indent="0">
              <a:buNone/>
              <a:defRPr sz="3700" b="1"/>
            </a:lvl4pPr>
            <a:lvl5pPr marL="4280261" indent="0">
              <a:buNone/>
              <a:defRPr sz="3700" b="1"/>
            </a:lvl5pPr>
            <a:lvl6pPr marL="5350326" indent="0">
              <a:buNone/>
              <a:defRPr sz="3700" b="1"/>
            </a:lvl6pPr>
            <a:lvl7pPr marL="6420392" indent="0">
              <a:buNone/>
              <a:defRPr sz="3700" b="1"/>
            </a:lvl7pPr>
            <a:lvl8pPr marL="7490457" indent="0">
              <a:buNone/>
              <a:defRPr sz="3700" b="1"/>
            </a:lvl8pPr>
            <a:lvl9pPr marL="8560522" indent="0">
              <a:buNone/>
              <a:defRPr sz="37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3131" y="11060603"/>
            <a:ext cx="9047617" cy="16268479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7069" y="7422802"/>
            <a:ext cx="9092176" cy="3637800"/>
          </a:xfrm>
        </p:spPr>
        <p:txBody>
          <a:bodyPr anchor="b"/>
          <a:lstStyle>
            <a:lvl1pPr marL="0" indent="0">
              <a:buNone/>
              <a:defRPr sz="5600" b="1"/>
            </a:lvl1pPr>
            <a:lvl2pPr marL="1070065" indent="0">
              <a:buNone/>
              <a:defRPr sz="4700" b="1"/>
            </a:lvl2pPr>
            <a:lvl3pPr marL="2140131" indent="0">
              <a:buNone/>
              <a:defRPr sz="4200" b="1"/>
            </a:lvl3pPr>
            <a:lvl4pPr marL="3210195" indent="0">
              <a:buNone/>
              <a:defRPr sz="3700" b="1"/>
            </a:lvl4pPr>
            <a:lvl5pPr marL="4280261" indent="0">
              <a:buNone/>
              <a:defRPr sz="3700" b="1"/>
            </a:lvl5pPr>
            <a:lvl6pPr marL="5350326" indent="0">
              <a:buNone/>
              <a:defRPr sz="3700" b="1"/>
            </a:lvl6pPr>
            <a:lvl7pPr marL="6420392" indent="0">
              <a:buNone/>
              <a:defRPr sz="3700" b="1"/>
            </a:lvl7pPr>
            <a:lvl8pPr marL="7490457" indent="0">
              <a:buNone/>
              <a:defRPr sz="3700" b="1"/>
            </a:lvl8pPr>
            <a:lvl9pPr marL="8560522" indent="0">
              <a:buNone/>
              <a:defRPr sz="37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7069" y="11060603"/>
            <a:ext cx="9092176" cy="16268479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83C93-C4DE-45BC-8F8A-309AAA9DE173}" type="datetimeFigureOut">
              <a:rPr lang="zh-TW" altLang="en-US"/>
              <a:pPr>
                <a:defRPr/>
              </a:pPr>
              <a:t>2025/7/17</a:t>
            </a:fld>
            <a:endParaRPr lang="zh-TW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84F58C-6DCC-42AE-950C-87AA592759E9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6680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F6588-0781-4756-987E-DDF902F517BF}" type="datetimeFigureOut">
              <a:rPr lang="zh-TW" altLang="en-US"/>
              <a:pPr>
                <a:defRPr/>
              </a:pPr>
              <a:t>2025/7/17</a:t>
            </a:fld>
            <a:endParaRPr lang="zh-TW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4424E9-7437-4F94-872D-45CBCAD7ABC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7801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E0BC4-E233-4C7C-8194-81DA4B9072F0}" type="datetimeFigureOut">
              <a:rPr lang="zh-TW" altLang="en-US"/>
              <a:pPr>
                <a:defRPr/>
              </a:pPr>
              <a:t>2025/7/17</a:t>
            </a:fld>
            <a:endParaRPr lang="zh-TW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E7A80-9125-42B6-A031-8E6B2B1ED308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9679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128" y="2018665"/>
            <a:ext cx="6897800" cy="7065328"/>
          </a:xfrm>
        </p:spPr>
        <p:txBody>
          <a:bodyPr anchor="b"/>
          <a:lstStyle>
            <a:lvl1pPr>
              <a:defRPr sz="7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2176" y="4359763"/>
            <a:ext cx="10827068" cy="21518408"/>
          </a:xfrm>
        </p:spPr>
        <p:txBody>
          <a:bodyPr/>
          <a:lstStyle>
            <a:lvl1pPr>
              <a:defRPr sz="7500"/>
            </a:lvl1pPr>
            <a:lvl2pPr>
              <a:defRPr sz="6600"/>
            </a:lvl2pPr>
            <a:lvl3pPr>
              <a:defRPr sz="5600"/>
            </a:lvl3pPr>
            <a:lvl4pPr>
              <a:defRPr sz="4700"/>
            </a:lvl4pPr>
            <a:lvl5pPr>
              <a:defRPr sz="4700"/>
            </a:lvl5pPr>
            <a:lvl6pPr>
              <a:defRPr sz="4700"/>
            </a:lvl6pPr>
            <a:lvl7pPr>
              <a:defRPr sz="4700"/>
            </a:lvl7pPr>
            <a:lvl8pPr>
              <a:defRPr sz="4700"/>
            </a:lvl8pPr>
            <a:lvl9pPr>
              <a:defRPr sz="47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128" y="9083993"/>
            <a:ext cx="6897800" cy="16829220"/>
          </a:xfrm>
        </p:spPr>
        <p:txBody>
          <a:bodyPr/>
          <a:lstStyle>
            <a:lvl1pPr marL="0" indent="0">
              <a:buNone/>
              <a:defRPr sz="3700"/>
            </a:lvl1pPr>
            <a:lvl2pPr marL="1070065" indent="0">
              <a:buNone/>
              <a:defRPr sz="3300"/>
            </a:lvl2pPr>
            <a:lvl3pPr marL="2140131" indent="0">
              <a:buNone/>
              <a:defRPr sz="2800"/>
            </a:lvl3pPr>
            <a:lvl4pPr marL="3210195" indent="0">
              <a:buNone/>
              <a:defRPr sz="2300"/>
            </a:lvl4pPr>
            <a:lvl5pPr marL="4280261" indent="0">
              <a:buNone/>
              <a:defRPr sz="2300"/>
            </a:lvl5pPr>
            <a:lvl6pPr marL="5350326" indent="0">
              <a:buNone/>
              <a:defRPr sz="2300"/>
            </a:lvl6pPr>
            <a:lvl7pPr marL="6420392" indent="0">
              <a:buNone/>
              <a:defRPr sz="2300"/>
            </a:lvl7pPr>
            <a:lvl8pPr marL="7490457" indent="0">
              <a:buNone/>
              <a:defRPr sz="2300"/>
            </a:lvl8pPr>
            <a:lvl9pPr marL="8560522" indent="0">
              <a:buNone/>
              <a:defRPr sz="23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64021-7282-450C-BABC-4886D97EB27F}" type="datetimeFigureOut">
              <a:rPr lang="zh-TW" altLang="en-US"/>
              <a:pPr>
                <a:defRPr/>
              </a:pPr>
              <a:t>2025/7/17</a:t>
            </a:fld>
            <a:endParaRPr lang="zh-TW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A9E998-C24F-497A-BE2E-4A285104F15C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8531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128" y="2018665"/>
            <a:ext cx="6897800" cy="7065328"/>
          </a:xfrm>
        </p:spPr>
        <p:txBody>
          <a:bodyPr anchor="b"/>
          <a:lstStyle>
            <a:lvl1pPr>
              <a:defRPr sz="7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2176" y="4359763"/>
            <a:ext cx="10827068" cy="21518408"/>
          </a:xfrm>
        </p:spPr>
        <p:txBody>
          <a:bodyPr anchor="t"/>
          <a:lstStyle>
            <a:lvl1pPr marL="0" indent="0">
              <a:buNone/>
              <a:defRPr sz="7500"/>
            </a:lvl1pPr>
            <a:lvl2pPr marL="1070065" indent="0">
              <a:buNone/>
              <a:defRPr sz="6600"/>
            </a:lvl2pPr>
            <a:lvl3pPr marL="2140131" indent="0">
              <a:buNone/>
              <a:defRPr sz="5600"/>
            </a:lvl3pPr>
            <a:lvl4pPr marL="3210195" indent="0">
              <a:buNone/>
              <a:defRPr sz="4700"/>
            </a:lvl4pPr>
            <a:lvl5pPr marL="4280261" indent="0">
              <a:buNone/>
              <a:defRPr sz="4700"/>
            </a:lvl5pPr>
            <a:lvl6pPr marL="5350326" indent="0">
              <a:buNone/>
              <a:defRPr sz="4700"/>
            </a:lvl6pPr>
            <a:lvl7pPr marL="6420392" indent="0">
              <a:buNone/>
              <a:defRPr sz="4700"/>
            </a:lvl7pPr>
            <a:lvl8pPr marL="7490457" indent="0">
              <a:buNone/>
              <a:defRPr sz="4700"/>
            </a:lvl8pPr>
            <a:lvl9pPr marL="8560522" indent="0">
              <a:buNone/>
              <a:defRPr sz="4700"/>
            </a:lvl9pPr>
          </a:lstStyle>
          <a:p>
            <a:pPr lvl="0"/>
            <a:r>
              <a:rPr lang="zh-TW" altLang="en-US" noProof="0"/>
              <a:t>按一下圖示以新增圖片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128" y="9083993"/>
            <a:ext cx="6897800" cy="16829220"/>
          </a:xfrm>
        </p:spPr>
        <p:txBody>
          <a:bodyPr/>
          <a:lstStyle>
            <a:lvl1pPr marL="0" indent="0">
              <a:buNone/>
              <a:defRPr sz="3700"/>
            </a:lvl1pPr>
            <a:lvl2pPr marL="1070065" indent="0">
              <a:buNone/>
              <a:defRPr sz="3300"/>
            </a:lvl2pPr>
            <a:lvl3pPr marL="2140131" indent="0">
              <a:buNone/>
              <a:defRPr sz="2800"/>
            </a:lvl3pPr>
            <a:lvl4pPr marL="3210195" indent="0">
              <a:buNone/>
              <a:defRPr sz="2300"/>
            </a:lvl4pPr>
            <a:lvl5pPr marL="4280261" indent="0">
              <a:buNone/>
              <a:defRPr sz="2300"/>
            </a:lvl5pPr>
            <a:lvl6pPr marL="5350326" indent="0">
              <a:buNone/>
              <a:defRPr sz="2300"/>
            </a:lvl6pPr>
            <a:lvl7pPr marL="6420392" indent="0">
              <a:buNone/>
              <a:defRPr sz="2300"/>
            </a:lvl7pPr>
            <a:lvl8pPr marL="7490457" indent="0">
              <a:buNone/>
              <a:defRPr sz="2300"/>
            </a:lvl8pPr>
            <a:lvl9pPr marL="8560522" indent="0">
              <a:buNone/>
              <a:defRPr sz="23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FB14C-473B-4418-8CC4-56B3F41E323E}" type="datetimeFigureOut">
              <a:rPr lang="zh-TW" altLang="en-US"/>
              <a:pPr>
                <a:defRPr/>
              </a:pPr>
              <a:t>2025/7/17</a:t>
            </a:fld>
            <a:endParaRPr lang="zh-TW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AA456D-0544-4431-BE89-248695BAB6F4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60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96" y="1612656"/>
            <a:ext cx="18446409" cy="5852055"/>
          </a:xfrm>
          <a:prstGeom prst="rect">
            <a:avLst/>
          </a:prstGeom>
        </p:spPr>
        <p:txBody>
          <a:bodyPr vert="horz" lIns="64639" tIns="32319" rIns="64639" bIns="32319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96" y="8061034"/>
            <a:ext cx="18446409" cy="19211495"/>
          </a:xfrm>
          <a:prstGeom prst="rect">
            <a:avLst/>
          </a:prstGeom>
        </p:spPr>
        <p:txBody>
          <a:bodyPr vert="horz" lIns="64639" tIns="32319" rIns="64639" bIns="32319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95" y="28065380"/>
            <a:ext cx="4812058" cy="1611533"/>
          </a:xfrm>
          <a:prstGeom prst="rect">
            <a:avLst/>
          </a:prstGeom>
        </p:spPr>
        <p:txBody>
          <a:bodyPr vert="horz" lIns="64639" tIns="32319" rIns="64639" bIns="32319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28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A4CB8E2-0C71-4975-B45F-559AD9AA54F1}" type="datetimeFigureOut">
              <a:rPr lang="zh-TW" altLang="en-US"/>
              <a:pPr>
                <a:defRPr/>
              </a:pPr>
              <a:t>2025/7/17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4077" y="28065380"/>
            <a:ext cx="7218647" cy="1611533"/>
          </a:xfrm>
          <a:prstGeom prst="rect">
            <a:avLst/>
          </a:prstGeom>
        </p:spPr>
        <p:txBody>
          <a:bodyPr vert="horz" lIns="64639" tIns="32319" rIns="64639" bIns="32319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2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4547" y="28065380"/>
            <a:ext cx="4812058" cy="1611533"/>
          </a:xfrm>
          <a:prstGeom prst="rect">
            <a:avLst/>
          </a:prstGeom>
        </p:spPr>
        <p:txBody>
          <a:bodyPr vert="horz" wrap="square" lIns="64639" tIns="32319" rIns="64639" bIns="3231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800">
                <a:solidFill>
                  <a:srgbClr val="898989"/>
                </a:solidFill>
              </a:defRPr>
            </a:lvl1pPr>
          </a:lstStyle>
          <a:p>
            <a:fld id="{F9F0DE6E-7D21-47D4-88F8-777DA172B522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40043" rtl="0" fontAlgn="base">
        <a:lnSpc>
          <a:spcPct val="90000"/>
        </a:lnSpc>
        <a:spcBef>
          <a:spcPct val="0"/>
        </a:spcBef>
        <a:spcAft>
          <a:spcPct val="0"/>
        </a:spcAft>
        <a:defRPr sz="10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2140043" rtl="0" fontAlgn="base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itchFamily="34" charset="0"/>
        </a:defRPr>
      </a:lvl2pPr>
      <a:lvl3pPr algn="l" defTabSz="2140043" rtl="0" fontAlgn="base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itchFamily="34" charset="0"/>
        </a:defRPr>
      </a:lvl3pPr>
      <a:lvl4pPr algn="l" defTabSz="2140043" rtl="0" fontAlgn="base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itchFamily="34" charset="0"/>
        </a:defRPr>
      </a:lvl4pPr>
      <a:lvl5pPr algn="l" defTabSz="2140043" rtl="0" fontAlgn="base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itchFamily="34" charset="0"/>
        </a:defRPr>
      </a:lvl5pPr>
      <a:lvl6pPr marL="323195" algn="l" defTabSz="2140043" rtl="0" fontAlgn="base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itchFamily="34" charset="0"/>
        </a:defRPr>
      </a:lvl6pPr>
      <a:lvl7pPr marL="646389" algn="l" defTabSz="2140043" rtl="0" fontAlgn="base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itchFamily="34" charset="0"/>
        </a:defRPr>
      </a:lvl7pPr>
      <a:lvl8pPr marL="969584" algn="l" defTabSz="2140043" rtl="0" fontAlgn="base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itchFamily="34" charset="0"/>
        </a:defRPr>
      </a:lvl8pPr>
      <a:lvl9pPr marL="1292779" algn="l" defTabSz="2140043" rtl="0" fontAlgn="base">
        <a:lnSpc>
          <a:spcPct val="90000"/>
        </a:lnSpc>
        <a:spcBef>
          <a:spcPct val="0"/>
        </a:spcBef>
        <a:spcAft>
          <a:spcPct val="0"/>
        </a:spcAft>
        <a:defRPr sz="10300">
          <a:solidFill>
            <a:schemeClr val="tx1"/>
          </a:solidFill>
          <a:latin typeface="Calibri Light" pitchFamily="34" charset="0"/>
        </a:defRPr>
      </a:lvl9pPr>
    </p:titleStyle>
    <p:bodyStyle>
      <a:lvl1pPr marL="534169" indent="-534169" algn="l" defTabSz="2140043" rtl="0" fontAlgn="base">
        <a:lnSpc>
          <a:spcPct val="90000"/>
        </a:lnSpc>
        <a:spcBef>
          <a:spcPts val="2342"/>
        </a:spcBef>
        <a:spcAft>
          <a:spcPct val="0"/>
        </a:spcAft>
        <a:buFont typeface="Arial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1pPr>
      <a:lvl2pPr marL="1604751" indent="-534169" algn="l" defTabSz="2140043" rtl="0" fontAlgn="base">
        <a:lnSpc>
          <a:spcPct val="90000"/>
        </a:lnSpc>
        <a:spcBef>
          <a:spcPts val="1166"/>
        </a:spcBef>
        <a:spcAft>
          <a:spcPct val="0"/>
        </a:spcAft>
        <a:buFont typeface="Arial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674212" indent="-534169" algn="l" defTabSz="2140043" rtl="0" fontAlgn="base">
        <a:lnSpc>
          <a:spcPct val="90000"/>
        </a:lnSpc>
        <a:spcBef>
          <a:spcPts val="1166"/>
        </a:spcBef>
        <a:spcAft>
          <a:spcPct val="0"/>
        </a:spcAft>
        <a:buFont typeface="Arial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3pPr>
      <a:lvl4pPr marL="3744794" indent="-534169" algn="l" defTabSz="2140043" rtl="0" fontAlgn="base">
        <a:lnSpc>
          <a:spcPct val="90000"/>
        </a:lnSpc>
        <a:spcBef>
          <a:spcPts val="1166"/>
        </a:spcBef>
        <a:spcAft>
          <a:spcPct val="0"/>
        </a:spcAft>
        <a:buFont typeface="Arial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4pPr>
      <a:lvl5pPr marL="4814254" indent="-534169" algn="l" defTabSz="2140043" rtl="0" fontAlgn="base">
        <a:lnSpc>
          <a:spcPct val="90000"/>
        </a:lnSpc>
        <a:spcBef>
          <a:spcPts val="1166"/>
        </a:spcBef>
        <a:spcAft>
          <a:spcPct val="0"/>
        </a:spcAft>
        <a:buFont typeface="Arial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5pPr>
      <a:lvl6pPr marL="5885359" indent="-535033" algn="l" defTabSz="2140131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6pPr>
      <a:lvl7pPr marL="6955424" indent="-535033" algn="l" defTabSz="2140131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7pPr>
      <a:lvl8pPr marL="8025489" indent="-535033" algn="l" defTabSz="2140131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8pPr>
      <a:lvl9pPr marL="9095555" indent="-535033" algn="l" defTabSz="2140131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40131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70065" algn="l" defTabSz="2140131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140131" algn="l" defTabSz="2140131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3210195" algn="l" defTabSz="2140131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4pPr>
      <a:lvl5pPr marL="4280261" algn="l" defTabSz="2140131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5pPr>
      <a:lvl6pPr marL="5350326" algn="l" defTabSz="2140131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6pPr>
      <a:lvl7pPr marL="6420392" algn="l" defTabSz="2140131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7pPr>
      <a:lvl8pPr marL="7490457" algn="l" defTabSz="2140131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8pPr>
      <a:lvl9pPr marL="8560522" algn="l" defTabSz="2140131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9445C104-BF59-47ED-8BE6-C70F1D39114D}"/>
              </a:ext>
            </a:extLst>
          </p:cNvPr>
          <p:cNvSpPr txBox="1"/>
          <p:nvPr/>
        </p:nvSpPr>
        <p:spPr>
          <a:xfrm>
            <a:off x="992466" y="304339"/>
            <a:ext cx="19608211" cy="6524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lIns="64639" tIns="32319" rIns="64639" bIns="3231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臺北市立明倫</a:t>
            </a:r>
            <a:r>
              <a:rPr lang="zh-TW" altLang="en-US" sz="3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高中</a:t>
            </a:r>
            <a:r>
              <a:rPr lang="en-US" altLang="zh-TW" sz="3800" b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3800" b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學年</a:t>
            </a:r>
            <a:r>
              <a:rPr lang="zh-TW" altLang="en-US" sz="3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度學生</a:t>
            </a:r>
            <a:r>
              <a:rPr lang="zh-TW" altLang="en-US" sz="3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自主學習成果發表  </a:t>
            </a:r>
            <a:r>
              <a:rPr lang="en-US" altLang="zh-TW" sz="3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sz="3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</a:t>
            </a:r>
            <a:r>
              <a:rPr lang="zh-TW" altLang="en-US" sz="3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組</a:t>
            </a:r>
            <a:r>
              <a:rPr lang="en-US" altLang="zh-TW" sz="3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zh-TW" sz="3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7C414A9-5A86-466C-9FF0-04E845F7B7A2}"/>
              </a:ext>
            </a:extLst>
          </p:cNvPr>
          <p:cNvSpPr txBox="1"/>
          <p:nvPr/>
        </p:nvSpPr>
        <p:spPr>
          <a:xfrm>
            <a:off x="992466" y="1220723"/>
            <a:ext cx="19608211" cy="6524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lIns="64639" tIns="32319" rIns="64639" bIns="3231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3800" b="1" dirty="0" err="1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xxxxxxxxxxx</a:t>
            </a:r>
            <a:r>
              <a:rPr lang="en-US" altLang="zh-TW" sz="3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(</a:t>
            </a:r>
            <a:r>
              <a:rPr lang="zh-TW" altLang="en-US" sz="3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計畫名稱</a:t>
            </a:r>
            <a:r>
              <a:rPr lang="en-US" altLang="zh-TW" sz="3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3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學習主題</a:t>
            </a:r>
            <a:r>
              <a:rPr lang="en-US" altLang="zh-TW" sz="3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zh-TW" sz="38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9751701A-DDAF-4210-850D-DF80E8B5CB1C}"/>
              </a:ext>
            </a:extLst>
          </p:cNvPr>
          <p:cNvSpPr txBox="1"/>
          <p:nvPr/>
        </p:nvSpPr>
        <p:spPr>
          <a:xfrm>
            <a:off x="992466" y="2137107"/>
            <a:ext cx="19608211" cy="6524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lIns="64639" tIns="32319" rIns="64639" bIns="3231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800" b="1" dirty="0">
                <a:latin typeface="+mj-ea"/>
              </a:rPr>
              <a:t>計畫執行者：</a:t>
            </a:r>
            <a:r>
              <a:rPr lang="en-US" altLang="zh-TW" sz="3800" b="1" dirty="0">
                <a:solidFill>
                  <a:srgbClr val="FF0000"/>
                </a:solidFill>
                <a:latin typeface="+mj-ea"/>
              </a:rPr>
              <a:t>xxx-xxx </a:t>
            </a:r>
            <a:r>
              <a:rPr lang="zh-TW" altLang="en-US" sz="3800" b="1" dirty="0">
                <a:solidFill>
                  <a:srgbClr val="FF0000"/>
                </a:solidFill>
                <a:latin typeface="+mj-ea"/>
              </a:rPr>
              <a:t>、</a:t>
            </a:r>
            <a:r>
              <a:rPr lang="en-US" altLang="zh-TW" sz="3800" b="1" dirty="0">
                <a:solidFill>
                  <a:srgbClr val="FF0000"/>
                </a:solidFill>
                <a:latin typeface="+mj-ea"/>
              </a:rPr>
              <a:t> xxx-xxx (</a:t>
            </a:r>
            <a:r>
              <a:rPr lang="zh-TW" altLang="en-US" sz="3800" b="1" dirty="0">
                <a:solidFill>
                  <a:srgbClr val="FF0000"/>
                </a:solidFill>
                <a:latin typeface="+mj-ea"/>
              </a:rPr>
              <a:t>班級姓名</a:t>
            </a:r>
            <a:r>
              <a:rPr lang="en-US" altLang="zh-TW" sz="3800" b="1" dirty="0">
                <a:solidFill>
                  <a:srgbClr val="FF0000"/>
                </a:solidFill>
                <a:latin typeface="+mj-ea"/>
              </a:rPr>
              <a:t>)     </a:t>
            </a:r>
            <a:r>
              <a:rPr lang="zh-TW" altLang="en-US" sz="3800" b="1" dirty="0">
                <a:solidFill>
                  <a:srgbClr val="FF0000"/>
                </a:solidFill>
                <a:latin typeface="+mj-ea"/>
              </a:rPr>
              <a:t> </a:t>
            </a:r>
            <a:r>
              <a:rPr lang="zh-TW" altLang="en-US" sz="3800" b="1" dirty="0">
                <a:latin typeface="+mj-ea"/>
              </a:rPr>
              <a:t>指導教師：</a:t>
            </a:r>
            <a:r>
              <a:rPr lang="en-US" altLang="zh-TW" sz="3800" b="1" dirty="0">
                <a:solidFill>
                  <a:srgbClr val="FF0000"/>
                </a:solidFill>
                <a:latin typeface="+mj-ea"/>
              </a:rPr>
              <a:t>xxx</a:t>
            </a:r>
            <a:endParaRPr lang="zh-TW" altLang="zh-TW" sz="3800" dirty="0">
              <a:solidFill>
                <a:srgbClr val="FF0000"/>
              </a:solidFill>
              <a:latin typeface="+mj-ea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A51E8321-EFEA-4A9F-B958-38BA47C9C875}"/>
              </a:ext>
            </a:extLst>
          </p:cNvPr>
          <p:cNvSpPr txBox="1"/>
          <p:nvPr/>
        </p:nvSpPr>
        <p:spPr>
          <a:xfrm>
            <a:off x="992467" y="3053490"/>
            <a:ext cx="9700372" cy="4180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64639" tIns="32319" rIns="64639" bIns="3231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800" b="1" dirty="0">
                <a:latin typeface="+mj-ea"/>
              </a:rPr>
              <a:t>一、學習動機與目標</a:t>
            </a:r>
            <a:endParaRPr lang="en-US" altLang="zh-TW" sz="3800" b="1" dirty="0">
              <a:latin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3800" b="1" dirty="0" err="1">
                <a:solidFill>
                  <a:srgbClr val="FF0000"/>
                </a:solidFill>
                <a:latin typeface="+mj-ea"/>
                <a:ea typeface="+mj-ea"/>
              </a:rPr>
              <a:t>xxxxxxxxxxxxxxxxxx</a:t>
            </a: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zh-TW" sz="38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C29FA202-AB68-4E4D-9C25-2F7CFDD3D465}"/>
              </a:ext>
            </a:extLst>
          </p:cNvPr>
          <p:cNvSpPr txBox="1"/>
          <p:nvPr/>
        </p:nvSpPr>
        <p:spPr>
          <a:xfrm>
            <a:off x="992467" y="7479310"/>
            <a:ext cx="9700373" cy="947105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lIns="64639" tIns="32319" rIns="64639" bIns="32319">
            <a:spAutoFit/>
          </a:bodyPr>
          <a:lstStyle/>
          <a:p>
            <a:pPr algn="ctr" eaLnBrk="1" fontAlgn="auto" hangingPunct="1">
              <a:spcBef>
                <a:spcPts val="424"/>
              </a:spcBef>
              <a:spcAft>
                <a:spcPts val="0"/>
              </a:spcAft>
              <a:defRPr/>
            </a:pPr>
            <a:r>
              <a:rPr lang="zh-TW" altLang="en-US" sz="3800" b="1" dirty="0">
                <a:latin typeface="+mj-ea"/>
              </a:rPr>
              <a:t>二、整體計畫執行狀況</a:t>
            </a:r>
            <a:endParaRPr lang="en-US" altLang="zh-TW" sz="3800" b="1" dirty="0">
              <a:latin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3800" b="1" dirty="0" err="1">
                <a:solidFill>
                  <a:srgbClr val="FF0000"/>
                </a:solidFill>
                <a:latin typeface="+mj-ea"/>
                <a:ea typeface="+mj-ea"/>
              </a:rPr>
              <a:t>xxxxxxxxxxxxxxxxx</a:t>
            </a: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zh-TW" sz="38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A0BDE630-6BCA-4B8F-9795-5BF5A845E4C0}"/>
              </a:ext>
            </a:extLst>
          </p:cNvPr>
          <p:cNvSpPr txBox="1"/>
          <p:nvPr/>
        </p:nvSpPr>
        <p:spPr>
          <a:xfrm>
            <a:off x="11153746" y="3161300"/>
            <a:ext cx="9446931" cy="124103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64639" tIns="32319" rIns="64639" bIns="3231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800" b="1" dirty="0">
                <a:latin typeface="+mj-ea"/>
                <a:ea typeface="+mj-ea"/>
              </a:rPr>
              <a:t>四、學習心得與省思</a:t>
            </a:r>
            <a:endParaRPr lang="en-US" altLang="zh-TW" sz="3800" b="1" dirty="0"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3800" b="1" dirty="0" err="1">
                <a:solidFill>
                  <a:srgbClr val="FF0000"/>
                </a:solidFill>
                <a:latin typeface="+mj-ea"/>
                <a:ea typeface="+mj-ea"/>
              </a:rPr>
              <a:t>xxxxxxxxxxxxxxxxxx</a:t>
            </a: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zh-TW" sz="38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34F3F427-E073-4ACB-8D89-512E54CA14C4}"/>
              </a:ext>
            </a:extLst>
          </p:cNvPr>
          <p:cNvSpPr txBox="1"/>
          <p:nvPr/>
        </p:nvSpPr>
        <p:spPr>
          <a:xfrm>
            <a:off x="992466" y="17249766"/>
            <a:ext cx="9700373" cy="124103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lIns="64639" tIns="32319" rIns="64639" bIns="3231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800" b="1" dirty="0">
                <a:latin typeface="+mj-ea"/>
              </a:rPr>
              <a:t>三、計畫執行成果與成效說明</a:t>
            </a:r>
            <a:endParaRPr lang="en-US" altLang="zh-TW" sz="3800" b="1" dirty="0">
              <a:latin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3800" b="1" dirty="0" err="1">
                <a:solidFill>
                  <a:srgbClr val="FF0000"/>
                </a:solidFill>
                <a:latin typeface="+mj-ea"/>
                <a:ea typeface="+mj-ea"/>
              </a:rPr>
              <a:t>xxxxxxxxxxxxxxxxxx</a:t>
            </a: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DAC76CDA-2C0C-403D-8977-014007902C93}"/>
              </a:ext>
            </a:extLst>
          </p:cNvPr>
          <p:cNvSpPr txBox="1"/>
          <p:nvPr/>
        </p:nvSpPr>
        <p:spPr>
          <a:xfrm>
            <a:off x="11153746" y="16048016"/>
            <a:ext cx="9446931" cy="135860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lIns="64639" tIns="32319" rIns="64639" bIns="32319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800" b="1" dirty="0">
                <a:latin typeface="+mj-ea"/>
                <a:ea typeface="+mj-ea"/>
              </a:rPr>
              <a:t>五、歷程佐證</a:t>
            </a:r>
            <a:endParaRPr lang="en-US" altLang="zh-TW" sz="3800" b="1" dirty="0"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3800" b="1" dirty="0" err="1">
                <a:solidFill>
                  <a:srgbClr val="FF0000"/>
                </a:solidFill>
                <a:latin typeface="+mj-ea"/>
                <a:ea typeface="+mj-ea"/>
              </a:rPr>
              <a:t>xxxxxxxxxxxxxxxxxx</a:t>
            </a: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38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zh-TW" sz="38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</TotalTime>
  <Words>76</Words>
  <Application>Microsoft Office PowerPoint</Application>
  <PresentationFormat>自訂</PresentationFormat>
  <Paragraphs>81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angef</dc:creator>
  <cp:lastModifiedBy>mlsh</cp:lastModifiedBy>
  <cp:revision>17</cp:revision>
  <dcterms:created xsi:type="dcterms:W3CDTF">2020-04-01T03:13:38Z</dcterms:created>
  <dcterms:modified xsi:type="dcterms:W3CDTF">2025-07-17T01:29:50Z</dcterms:modified>
</cp:coreProperties>
</file>